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5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6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7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8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9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12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13.xml" ContentType="application/vnd.openxmlformats-officedocument.theme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14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15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16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17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4347" r:id="rId5"/>
    <p:sldMasterId id="2147483732" r:id="rId6"/>
    <p:sldMasterId id="2147483800" r:id="rId7"/>
    <p:sldMasterId id="2147484140" r:id="rId8"/>
    <p:sldMasterId id="2147484183" r:id="rId9"/>
    <p:sldMasterId id="2147484213" r:id="rId10"/>
    <p:sldMasterId id="2147484292" r:id="rId11"/>
    <p:sldMasterId id="2147484311" r:id="rId12"/>
    <p:sldMasterId id="2147484365" r:id="rId13"/>
    <p:sldMasterId id="2147484375" r:id="rId14"/>
    <p:sldMasterId id="2147484377" r:id="rId15"/>
    <p:sldMasterId id="2147484404" r:id="rId16"/>
    <p:sldMasterId id="2147484460" r:id="rId17"/>
    <p:sldMasterId id="2147484524" r:id="rId18"/>
    <p:sldMasterId id="2147484593" r:id="rId19"/>
    <p:sldMasterId id="2147484608" r:id="rId20"/>
    <p:sldMasterId id="2147484658" r:id="rId21"/>
  </p:sldMasterIdLst>
  <p:notesMasterIdLst>
    <p:notesMasterId r:id="rId35"/>
  </p:notesMasterIdLst>
  <p:sldIdLst>
    <p:sldId id="2147479993" r:id="rId22"/>
    <p:sldId id="2147480791" r:id="rId23"/>
    <p:sldId id="2147480761" r:id="rId24"/>
    <p:sldId id="2147480788" r:id="rId25"/>
    <p:sldId id="2147480682" r:id="rId26"/>
    <p:sldId id="2147480792" r:id="rId27"/>
    <p:sldId id="2147479969" r:id="rId28"/>
    <p:sldId id="2147480793" r:id="rId29"/>
    <p:sldId id="2147480676" r:id="rId30"/>
    <p:sldId id="442" r:id="rId31"/>
    <p:sldId id="2147480760" r:id="rId32"/>
    <p:sldId id="256" r:id="rId33"/>
    <p:sldId id="214748040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бзор рынка" id="{30013A80-EA4C-4111-840D-F6B242529D12}">
          <p14:sldIdLst>
            <p14:sldId id="2147479993"/>
            <p14:sldId id="2147480791"/>
            <p14:sldId id="2147480761"/>
            <p14:sldId id="2147480788"/>
            <p14:sldId id="2147480682"/>
            <p14:sldId id="2147480792"/>
            <p14:sldId id="2147479969"/>
            <p14:sldId id="2147480793"/>
            <p14:sldId id="2147480676"/>
            <p14:sldId id="442"/>
            <p14:sldId id="2147480760"/>
            <p14:sldId id="256"/>
            <p14:sldId id="214748040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3CB0546-CCC8-FF7F-6C4D-6A4ACC4C7518}" name="Dmitry Petin" initials="DP" userId="S::dmitry.petin@nielseniq.com::96c57f49-42de-41f0-9fca-e1b74cea1b8e" providerId="AD"/>
  <p188:author id="{553608B8-2AA1-997B-D076-351BCB6CF0C5}" name="Polina Ivanova" initials="PI" userId="S::Polina.ivanova@nielseniq.com::76b12e49-4933-46b2-bdd8-95f4c68464cf" providerId="AD"/>
  <p188:author id="{59DA9AB8-0E1D-7EED-1DB6-274A39B7AB53}" name="Andrew Oberright" initials="AO" userId="S::andrew.oberright@nielseniq.com::6d811c6b-c129-4426-9919-41bc848816cd" providerId="AD"/>
  <p188:author id="{864E68B9-ACAA-55E3-022D-B08035F58E01}" name="Adam Solarz" initials="AS" userId="S::adam.solarz@nielsen.com::351d155d-9875-4c05-9fcd-858b4be631f8" providerId="AD"/>
  <p188:author id="{8F30FBD6-563A-BC15-2910-B3006F5A2644}" name="Konstantin Loktev" initials="KL" userId="S::konstantin.loktev@nielseniq.com::19f01324-e4d5-4bf5-b7c2-0023956f6e4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DF6"/>
    <a:srgbClr val="060A45"/>
    <a:srgbClr val="CB4B7A"/>
    <a:srgbClr val="F17AA6"/>
    <a:srgbClr val="F59F73"/>
    <a:srgbClr val="FFD366"/>
    <a:srgbClr val="7ABD33"/>
    <a:srgbClr val="4D9300"/>
    <a:srgbClr val="315F00"/>
    <a:srgbClr val="55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5.xml"/><Relationship Id="rId39" Type="http://schemas.openxmlformats.org/officeDocument/2006/relationships/tableStyles" Target="tableStyles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da0001\AppData\Roaming\Microsoft\Excel\IPLS%202024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a.Zhuzhgova\Desktop\NIQ\RV%20PROJ\RRW\FarEast\RRW_FarEas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76182697062473E-2"/>
          <c:y val="3.3010295573288648E-2"/>
          <c:w val="0.94884763460587507"/>
          <c:h val="0.812505774438783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06E2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СТМ стали хорошо заметны в магазинах</c:v>
                </c:pt>
                <c:pt idx="1">
                  <c:v>Выросли в цене аналогичные продукты (не) СТМ</c:v>
                </c:pt>
                <c:pt idx="2">
                  <c:v>Качество СТМ улучшилось</c:v>
                </c:pt>
                <c:pt idx="3">
                  <c:v>Вырос ассортимент СТМ</c:v>
                </c:pt>
                <c:pt idx="4">
                  <c:v>Я стал(а) экономить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0.22</c:v>
                </c:pt>
                <c:pt idx="1">
                  <c:v>0.35</c:v>
                </c:pt>
                <c:pt idx="2">
                  <c:v>0.28999999999999998</c:v>
                </c:pt>
                <c:pt idx="3">
                  <c:v>0.38</c:v>
                </c:pt>
                <c:pt idx="4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35-404F-8A67-AE0ED06C64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B5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СТМ стали хорошо заметны в магазинах</c:v>
                </c:pt>
                <c:pt idx="1">
                  <c:v>Выросли в цене аналогичные продукты (не) СТМ</c:v>
                </c:pt>
                <c:pt idx="2">
                  <c:v>Качество СТМ улучшилось</c:v>
                </c:pt>
                <c:pt idx="3">
                  <c:v>Вырос ассортимент СТМ</c:v>
                </c:pt>
                <c:pt idx="4">
                  <c:v>Я стал(а) экономить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0.26</c:v>
                </c:pt>
                <c:pt idx="1">
                  <c:v>0.3</c:v>
                </c:pt>
                <c:pt idx="2">
                  <c:v>0.37</c:v>
                </c:pt>
                <c:pt idx="3">
                  <c:v>0.4</c:v>
                </c:pt>
                <c:pt idx="4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35-404F-8A67-AE0ED06C6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526295328"/>
        <c:axId val="526297248"/>
      </c:barChart>
      <c:catAx>
        <c:axId val="526295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6297248"/>
        <c:crosses val="autoZero"/>
        <c:auto val="1"/>
        <c:lblAlgn val="ctr"/>
        <c:lblOffset val="100"/>
        <c:noMultiLvlLbl val="0"/>
      </c:catAx>
      <c:valAx>
        <c:axId val="52629724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2629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993684601165164"/>
          <c:y val="0.7594385934069674"/>
          <c:w val="0.22995741399629274"/>
          <c:h val="5.45033769981330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Sheet13!$A$4</c:f>
              <c:strCache>
                <c:ptCount val="1"/>
                <c:pt idx="0">
                  <c:v>доля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758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EF4-4EC1-8CF3-D1990024E011}"/>
              </c:ext>
            </c:extLst>
          </c:dPt>
          <c:dPt>
            <c:idx val="1"/>
            <c:invertIfNegative val="0"/>
            <c:bubble3D val="0"/>
            <c:spPr>
              <a:solidFill>
                <a:srgbClr val="4697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EF4-4EC1-8CF3-D1990024E011}"/>
              </c:ext>
            </c:extLst>
          </c:dPt>
          <c:dPt>
            <c:idx val="2"/>
            <c:invertIfNegative val="0"/>
            <c:bubble3D val="0"/>
            <c:spPr>
              <a:solidFill>
                <a:srgbClr val="CB4B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EF4-4EC1-8CF3-D1990024E011}"/>
              </c:ext>
            </c:extLst>
          </c:dPt>
          <c:dPt>
            <c:idx val="4"/>
            <c:invertIfNegative val="0"/>
            <c:bubble3D val="0"/>
            <c:spPr>
              <a:solidFill>
                <a:srgbClr val="6758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EF4-4EC1-8CF3-D1990024E011}"/>
              </c:ext>
            </c:extLst>
          </c:dPt>
          <c:dPt>
            <c:idx val="5"/>
            <c:invertIfNegative val="0"/>
            <c:bubble3D val="0"/>
            <c:spPr>
              <a:solidFill>
                <a:srgbClr val="4697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EF4-4EC1-8CF3-D1990024E011}"/>
              </c:ext>
            </c:extLst>
          </c:dPt>
          <c:dPt>
            <c:idx val="6"/>
            <c:invertIfNegative val="0"/>
            <c:bubble3D val="0"/>
            <c:spPr>
              <a:solidFill>
                <a:srgbClr val="CB4B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3EF4-4EC1-8CF3-D1990024E011}"/>
              </c:ext>
            </c:extLst>
          </c:dPt>
          <c:dPt>
            <c:idx val="8"/>
            <c:invertIfNegative val="0"/>
            <c:bubble3D val="0"/>
            <c:spPr>
              <a:solidFill>
                <a:srgbClr val="6758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EF4-4EC1-8CF3-D1990024E011}"/>
              </c:ext>
            </c:extLst>
          </c:dPt>
          <c:dPt>
            <c:idx val="9"/>
            <c:invertIfNegative val="0"/>
            <c:bubble3D val="0"/>
            <c:spPr>
              <a:solidFill>
                <a:srgbClr val="4697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EF4-4EC1-8CF3-D1990024E011}"/>
              </c:ext>
            </c:extLst>
          </c:dPt>
          <c:dPt>
            <c:idx val="10"/>
            <c:invertIfNegative val="0"/>
            <c:bubble3D val="0"/>
            <c:spPr>
              <a:solidFill>
                <a:srgbClr val="CB4B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EF4-4EC1-8CF3-D1990024E011}"/>
              </c:ext>
            </c:extLst>
          </c:dPt>
          <c:dPt>
            <c:idx val="12"/>
            <c:invertIfNegative val="0"/>
            <c:bubble3D val="0"/>
            <c:spPr>
              <a:solidFill>
                <a:srgbClr val="6758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EF4-4EC1-8CF3-D1990024E011}"/>
              </c:ext>
            </c:extLst>
          </c:dPt>
          <c:dPt>
            <c:idx val="13"/>
            <c:invertIfNegative val="0"/>
            <c:bubble3D val="0"/>
            <c:spPr>
              <a:solidFill>
                <a:srgbClr val="4697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EF4-4EC1-8CF3-D1990024E011}"/>
              </c:ext>
            </c:extLst>
          </c:dPt>
          <c:dPt>
            <c:idx val="14"/>
            <c:invertIfNegative val="0"/>
            <c:bubble3D val="0"/>
            <c:spPr>
              <a:solidFill>
                <a:srgbClr val="CB4B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3EF4-4EC1-8CF3-D1990024E011}"/>
              </c:ext>
            </c:extLst>
          </c:dPt>
          <c:dPt>
            <c:idx val="16"/>
            <c:invertIfNegative val="0"/>
            <c:bubble3D val="0"/>
            <c:spPr>
              <a:solidFill>
                <a:srgbClr val="6758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F4-4EC1-8CF3-D1990024E011}"/>
              </c:ext>
            </c:extLst>
          </c:dPt>
          <c:dPt>
            <c:idx val="17"/>
            <c:invertIfNegative val="0"/>
            <c:bubble3D val="0"/>
            <c:spPr>
              <a:solidFill>
                <a:srgbClr val="4697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EF4-4EC1-8CF3-D1990024E011}"/>
              </c:ext>
            </c:extLst>
          </c:dPt>
          <c:dPt>
            <c:idx val="18"/>
            <c:invertIfNegative val="0"/>
            <c:bubble3D val="0"/>
            <c:spPr>
              <a:solidFill>
                <a:srgbClr val="CB4B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EF4-4EC1-8CF3-D1990024E011}"/>
              </c:ext>
            </c:extLst>
          </c:dPt>
          <c:dPt>
            <c:idx val="20"/>
            <c:invertIfNegative val="0"/>
            <c:bubble3D val="0"/>
            <c:spPr>
              <a:solidFill>
                <a:srgbClr val="6758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EF4-4EC1-8CF3-D1990024E011}"/>
              </c:ext>
            </c:extLst>
          </c:dPt>
          <c:dPt>
            <c:idx val="21"/>
            <c:invertIfNegative val="0"/>
            <c:bubble3D val="0"/>
            <c:spPr>
              <a:solidFill>
                <a:srgbClr val="4697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EF4-4EC1-8CF3-D1990024E011}"/>
              </c:ext>
            </c:extLst>
          </c:dPt>
          <c:dPt>
            <c:idx val="22"/>
            <c:invertIfNegative val="0"/>
            <c:bubble3D val="0"/>
            <c:spPr>
              <a:solidFill>
                <a:srgbClr val="CB4B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3EF4-4EC1-8CF3-D1990024E011}"/>
              </c:ext>
            </c:extLst>
          </c:dPt>
          <c:dPt>
            <c:idx val="24"/>
            <c:invertIfNegative val="0"/>
            <c:bubble3D val="0"/>
            <c:spPr>
              <a:solidFill>
                <a:srgbClr val="6758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F4-4EC1-8CF3-D1990024E011}"/>
              </c:ext>
            </c:extLst>
          </c:dPt>
          <c:dPt>
            <c:idx val="25"/>
            <c:invertIfNegative val="0"/>
            <c:bubble3D val="0"/>
            <c:spPr>
              <a:solidFill>
                <a:srgbClr val="4697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EF4-4EC1-8CF3-D1990024E011}"/>
              </c:ext>
            </c:extLst>
          </c:dPt>
          <c:dPt>
            <c:idx val="26"/>
            <c:invertIfNegative val="0"/>
            <c:bubble3D val="0"/>
            <c:spPr>
              <a:solidFill>
                <a:srgbClr val="CB4B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EF4-4EC1-8CF3-D1990024E0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Sheet13!$B$2:$AB$3</c:f>
              <c:multiLvlStrCache>
                <c:ptCount val="27"/>
                <c:lvl>
                  <c:pt idx="0">
                    <c:v>МАТ-2</c:v>
                  </c:pt>
                  <c:pt idx="1">
                    <c:v>МАТ-1</c:v>
                  </c:pt>
                  <c:pt idx="2">
                    <c:v>МАТ</c:v>
                  </c:pt>
                  <c:pt idx="4">
                    <c:v>МАТ-2</c:v>
                  </c:pt>
                  <c:pt idx="5">
                    <c:v>МАТ-1</c:v>
                  </c:pt>
                  <c:pt idx="6">
                    <c:v>МАТ</c:v>
                  </c:pt>
                  <c:pt idx="8">
                    <c:v>МАТ-2</c:v>
                  </c:pt>
                  <c:pt idx="9">
                    <c:v>МАТ-1</c:v>
                  </c:pt>
                  <c:pt idx="10">
                    <c:v>МАТ</c:v>
                  </c:pt>
                  <c:pt idx="12">
                    <c:v>МАТ-2</c:v>
                  </c:pt>
                  <c:pt idx="13">
                    <c:v>МАТ-1</c:v>
                  </c:pt>
                  <c:pt idx="14">
                    <c:v>МАТ</c:v>
                  </c:pt>
                  <c:pt idx="16">
                    <c:v>МАТ-2</c:v>
                  </c:pt>
                  <c:pt idx="17">
                    <c:v>МАТ-1</c:v>
                  </c:pt>
                  <c:pt idx="18">
                    <c:v>МАТ</c:v>
                  </c:pt>
                  <c:pt idx="20">
                    <c:v>МАТ-2</c:v>
                  </c:pt>
                  <c:pt idx="21">
                    <c:v>МАТ-1</c:v>
                  </c:pt>
                  <c:pt idx="22">
                    <c:v>МАТ</c:v>
                  </c:pt>
                  <c:pt idx="24">
                    <c:v>МАТ-2</c:v>
                  </c:pt>
                  <c:pt idx="25">
                    <c:v>МАТ-1</c:v>
                  </c:pt>
                  <c:pt idx="26">
                    <c:v>МАТ</c:v>
                  </c:pt>
                </c:lvl>
                <c:lvl>
                  <c:pt idx="0">
                    <c:v>Центр</c:v>
                  </c:pt>
                  <c:pt idx="4">
                    <c:v>Северо-Запад</c:v>
                  </c:pt>
                  <c:pt idx="8">
                    <c:v>Юг</c:v>
                  </c:pt>
                  <c:pt idx="12">
                    <c:v>Волга</c:v>
                  </c:pt>
                  <c:pt idx="16">
                    <c:v>Урал</c:v>
                  </c:pt>
                  <c:pt idx="20">
                    <c:v>Сибирь</c:v>
                  </c:pt>
                  <c:pt idx="24">
                    <c:v>Дальний Восток</c:v>
                  </c:pt>
                </c:lvl>
              </c:multiLvlStrCache>
            </c:multiLvlStrRef>
          </c:cat>
          <c:val>
            <c:numRef>
              <c:f>Sheet13!$B$4:$AB$4</c:f>
              <c:numCache>
                <c:formatCode>General</c:formatCode>
                <c:ptCount val="27"/>
                <c:pt idx="0">
                  <c:v>14.1</c:v>
                </c:pt>
                <c:pt idx="1">
                  <c:v>15.4</c:v>
                </c:pt>
                <c:pt idx="2">
                  <c:v>15.9</c:v>
                </c:pt>
                <c:pt idx="4">
                  <c:v>13.4</c:v>
                </c:pt>
                <c:pt idx="5">
                  <c:v>13.7</c:v>
                </c:pt>
                <c:pt idx="6">
                  <c:v>13.5</c:v>
                </c:pt>
                <c:pt idx="8">
                  <c:v>13.9</c:v>
                </c:pt>
                <c:pt idx="9">
                  <c:v>14.4</c:v>
                </c:pt>
                <c:pt idx="10">
                  <c:v>14.4</c:v>
                </c:pt>
                <c:pt idx="12">
                  <c:v>13.5</c:v>
                </c:pt>
                <c:pt idx="13">
                  <c:v>14.3</c:v>
                </c:pt>
                <c:pt idx="14">
                  <c:v>15</c:v>
                </c:pt>
                <c:pt idx="16">
                  <c:v>13.2</c:v>
                </c:pt>
                <c:pt idx="17">
                  <c:v>13.9</c:v>
                </c:pt>
                <c:pt idx="18">
                  <c:v>14.6</c:v>
                </c:pt>
                <c:pt idx="20">
                  <c:v>11.6</c:v>
                </c:pt>
                <c:pt idx="21">
                  <c:v>11.8</c:v>
                </c:pt>
                <c:pt idx="22">
                  <c:v>11.6</c:v>
                </c:pt>
                <c:pt idx="24">
                  <c:v>3.7</c:v>
                </c:pt>
                <c:pt idx="25">
                  <c:v>4.7</c:v>
                </c:pt>
                <c:pt idx="26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4-4EC1-8CF3-D1990024E0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"/>
        <c:overlap val="-27"/>
        <c:axId val="1043982368"/>
        <c:axId val="1043982784"/>
      </c:barChart>
      <c:catAx>
        <c:axId val="104398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3982784"/>
        <c:crosses val="autoZero"/>
        <c:auto val="1"/>
        <c:lblAlgn val="ctr"/>
        <c:lblOffset val="100"/>
        <c:noMultiLvlLbl val="0"/>
      </c:catAx>
      <c:valAx>
        <c:axId val="1043982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43982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05991152647645E-2"/>
          <c:y val="3.2463601610027329E-2"/>
          <c:w val="0.97358801769470471"/>
          <c:h val="0.77063082796591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Среднее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Продовольствие</c:v>
                </c:pt>
                <c:pt idx="1">
                  <c:v>Непродовольствие</c:v>
                </c:pt>
                <c:pt idx="2">
                  <c:v>Алкоголь</c:v>
                </c:pt>
                <c:pt idx="3">
                  <c:v>Детское питание</c:v>
                </c:pt>
                <c:pt idx="4">
                  <c:v>Товары для животных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16.399999999999999</c:v>
                </c:pt>
                <c:pt idx="1">
                  <c:v>12.2</c:v>
                </c:pt>
                <c:pt idx="2">
                  <c:v>5.8</c:v>
                </c:pt>
                <c:pt idx="3">
                  <c:v>1.5</c:v>
                </c:pt>
                <c:pt idx="4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0A-7946-BF44-B3D3BE2899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Дальневосточный ФО</c:v>
                </c:pt>
              </c:strCache>
            </c:strRef>
          </c:tx>
          <c:spPr>
            <a:solidFill>
              <a:srgbClr val="FFB5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Продовольствие</c:v>
                </c:pt>
                <c:pt idx="1">
                  <c:v>Непродовольствие</c:v>
                </c:pt>
                <c:pt idx="2">
                  <c:v>Алкоголь</c:v>
                </c:pt>
                <c:pt idx="3">
                  <c:v>Детское питание</c:v>
                </c:pt>
                <c:pt idx="4">
                  <c:v>Товары для животных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5.4</c:v>
                </c:pt>
                <c:pt idx="1">
                  <c:v>10</c:v>
                </c:pt>
                <c:pt idx="2">
                  <c:v>4.0999999999999996</c:v>
                </c:pt>
                <c:pt idx="3">
                  <c:v>0.4</c:v>
                </c:pt>
                <c:pt idx="4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0A-7946-BF44-B3D3BE2899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522867712"/>
        <c:axId val="1508611408"/>
      </c:barChart>
      <c:catAx>
        <c:axId val="152286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8611408"/>
        <c:crosses val="autoZero"/>
        <c:auto val="1"/>
        <c:lblAlgn val="ctr"/>
        <c:lblOffset val="100"/>
        <c:noMultiLvlLbl val="0"/>
      </c:catAx>
      <c:valAx>
        <c:axId val="1508611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2286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3.9447676060315129E-2"/>
          <c:w val="0.63124999999999998"/>
          <c:h val="0.921104647879369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15</c:v>
                </c:pt>
                <c:pt idx="1">
                  <c:v>13.7</c:v>
                </c:pt>
                <c:pt idx="2">
                  <c:v>6.7</c:v>
                </c:pt>
                <c:pt idx="3">
                  <c:v>16.5</c:v>
                </c:pt>
                <c:pt idx="4">
                  <c:v>19.899999999999999</c:v>
                </c:pt>
                <c:pt idx="5">
                  <c:v>22.1</c:v>
                </c:pt>
                <c:pt idx="6">
                  <c:v>14.3</c:v>
                </c:pt>
                <c:pt idx="7">
                  <c:v>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8F-403D-8324-8215BE787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920703856"/>
        <c:axId val="920705936"/>
      </c:barChart>
      <c:catAx>
        <c:axId val="920703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0705936"/>
        <c:crosses val="autoZero"/>
        <c:auto val="1"/>
        <c:lblAlgn val="ctr"/>
        <c:lblOffset val="100"/>
        <c:noMultiLvlLbl val="0"/>
      </c:catAx>
      <c:valAx>
        <c:axId val="92070593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92070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931620213680204E-3"/>
          <c:y val="2.4399965715159525E-2"/>
          <c:w val="0.96741503138607698"/>
          <c:h val="0.776516774332652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12 месяцев по март 2024</c:v>
                </c:pt>
              </c:strCache>
            </c:strRef>
          </c:tx>
          <c:spPr>
            <a:solidFill>
              <a:srgbClr val="67589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Консервы</c:v>
                </c:pt>
                <c:pt idx="1">
                  <c:v>Мясные изделия</c:v>
                </c:pt>
                <c:pt idx="2">
                  <c:v>Крупы</c:v>
                </c:pt>
                <c:pt idx="3">
                  <c:v>Заморозка</c:v>
                </c:pt>
                <c:pt idx="4">
                  <c:v>Морепродукты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14.7</c:v>
                </c:pt>
                <c:pt idx="1">
                  <c:v>14.2</c:v>
                </c:pt>
                <c:pt idx="2" formatCode="General">
                  <c:v>11.7</c:v>
                </c:pt>
                <c:pt idx="3" formatCode="General">
                  <c:v>9.3000000000000007</c:v>
                </c:pt>
                <c:pt idx="4" formatCode="General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F2-B14C-8DD4-968CC696DC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FFFFFF">
                <a:lumMod val="75000"/>
              </a:srgbClr>
            </a:solidFill>
            <a:prstDash val="solid"/>
            <a:round/>
          </a:ln>
        </c:spPr>
        <c:txPr>
          <a:bodyPr rot="0"/>
          <a:lstStyle/>
          <a:p>
            <a:pPr>
              <a:defRPr sz="1050">
                <a:solidFill>
                  <a:schemeClr val="tx1"/>
                </a:solidFill>
              </a:defRPr>
            </a:pPr>
            <a:endParaRPr lang="ru-RU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24"/>
          <c:min val="-1"/>
        </c:scaling>
        <c:delete val="1"/>
        <c:axPos val="l"/>
        <c:numFmt formatCode="0" sourceLinked="0"/>
        <c:majorTickMark val="out"/>
        <c:minorTickMark val="none"/>
        <c:tickLblPos val="nextTo"/>
        <c:crossAx val="2094734552"/>
        <c:crosses val="min"/>
        <c:crossBetween val="between"/>
        <c:majorUnit val="6.6666699999999999"/>
        <c:minorUnit val="3.3333300000000001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931620213680204E-3"/>
          <c:y val="2.4399965715159525E-2"/>
          <c:w val="0.96741503138607698"/>
          <c:h val="0.806151759131574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12 месяцев по март 2024</c:v>
                </c:pt>
              </c:strCache>
            </c:strRef>
          </c:tx>
          <c:spPr>
            <a:solidFill>
              <a:srgbClr val="CB4B7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Ватно-бумажная продукция</c:v>
                </c:pt>
                <c:pt idx="1">
                  <c:v>Товары для дома</c:v>
                </c:pt>
                <c:pt idx="2">
                  <c:v>Средства для мытья посуды</c:v>
                </c:pt>
                <c:pt idx="3">
                  <c:v>Средства для стирки</c:v>
                </c:pt>
                <c:pt idx="4">
                  <c:v>Чистящие средства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28.1</c:v>
                </c:pt>
                <c:pt idx="1">
                  <c:v>18.7</c:v>
                </c:pt>
                <c:pt idx="2" formatCode="General">
                  <c:v>9.1999999999999993</c:v>
                </c:pt>
                <c:pt idx="3" formatCode="General">
                  <c:v>8.8000000000000007</c:v>
                </c:pt>
                <c:pt idx="4" formatCode="General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F2-B14C-8DD4-968CC696DC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FFFFFF">
                <a:lumMod val="75000"/>
              </a:srgbClr>
            </a:solidFill>
            <a:prstDash val="solid"/>
            <a:round/>
          </a:ln>
        </c:spPr>
        <c:txPr>
          <a:bodyPr rot="0"/>
          <a:lstStyle/>
          <a:p>
            <a:pPr>
              <a:defRPr sz="1050">
                <a:solidFill>
                  <a:schemeClr val="tx1"/>
                </a:solidFill>
              </a:defRPr>
            </a:pPr>
            <a:endParaRPr lang="ru-RU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37"/>
          <c:min val="-1"/>
        </c:scaling>
        <c:delete val="1"/>
        <c:axPos val="l"/>
        <c:numFmt formatCode="0" sourceLinked="0"/>
        <c:majorTickMark val="out"/>
        <c:minorTickMark val="none"/>
        <c:tickLblPos val="nextTo"/>
        <c:crossAx val="2094734552"/>
        <c:crosses val="min"/>
        <c:crossBetween val="between"/>
        <c:majorUnit val="6.6666699999999999"/>
        <c:minorUnit val="3.3333300000000001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617522708888064E-2"/>
          <c:y val="7.5263170371018706E-2"/>
          <c:w val="0.92086423575322518"/>
          <c:h val="0.64434368327288583"/>
        </c:manualLayout>
      </c:layout>
      <c:lineChart>
        <c:grouping val="standard"/>
        <c:varyColors val="0"/>
        <c:ser>
          <c:idx val="0"/>
          <c:order val="0"/>
          <c:tx>
            <c:strRef>
              <c:f>TMC!$B$54:$C$54</c:f>
              <c:strCache>
                <c:ptCount val="2"/>
                <c:pt idx="0">
                  <c:v>Современная розница</c:v>
                </c:pt>
              </c:strCache>
            </c:strRef>
          </c:tx>
          <c:spPr>
            <a:ln w="38100">
              <a:solidFill>
                <a:schemeClr val="bg2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TMC!$D$53:$AA$53</c:f>
              <c:strCache>
                <c:ptCount val="24"/>
                <c:pt idx="0">
                  <c:v>Апр 2022</c:v>
                </c:pt>
                <c:pt idx="1">
                  <c:v>Май 2022</c:v>
                </c:pt>
                <c:pt idx="2">
                  <c:v>Июн 2022</c:v>
                </c:pt>
                <c:pt idx="3">
                  <c:v>Июл 2022</c:v>
                </c:pt>
                <c:pt idx="4">
                  <c:v>Авг 2022</c:v>
                </c:pt>
                <c:pt idx="5">
                  <c:v>Сен 2022</c:v>
                </c:pt>
                <c:pt idx="6">
                  <c:v>Окт 2022</c:v>
                </c:pt>
                <c:pt idx="7">
                  <c:v>Ноя 2022</c:v>
                </c:pt>
                <c:pt idx="8">
                  <c:v>Дек 2022</c:v>
                </c:pt>
                <c:pt idx="9">
                  <c:v>Янв 2023</c:v>
                </c:pt>
                <c:pt idx="10">
                  <c:v>Фев 2023</c:v>
                </c:pt>
                <c:pt idx="11">
                  <c:v>Мар 2023</c:v>
                </c:pt>
                <c:pt idx="12">
                  <c:v>Апр 2023</c:v>
                </c:pt>
                <c:pt idx="13">
                  <c:v>Май 2023</c:v>
                </c:pt>
                <c:pt idx="14">
                  <c:v>Июн 2023</c:v>
                </c:pt>
                <c:pt idx="15">
                  <c:v>Июл 2023</c:v>
                </c:pt>
                <c:pt idx="16">
                  <c:v>Авг 2023</c:v>
                </c:pt>
                <c:pt idx="17">
                  <c:v>Сен 2023</c:v>
                </c:pt>
                <c:pt idx="18">
                  <c:v>Окт 2023</c:v>
                </c:pt>
                <c:pt idx="19">
                  <c:v>Ноя 2023</c:v>
                </c:pt>
                <c:pt idx="20">
                  <c:v>Дек 2023</c:v>
                </c:pt>
                <c:pt idx="21">
                  <c:v>Янв 2024</c:v>
                </c:pt>
                <c:pt idx="22">
                  <c:v>Фев 2024</c:v>
                </c:pt>
                <c:pt idx="23">
                  <c:v>Мар 2024</c:v>
                </c:pt>
              </c:strCache>
            </c:strRef>
          </c:cat>
          <c:val>
            <c:numRef>
              <c:f>TMC!$D$54:$AA$54</c:f>
              <c:numCache>
                <c:formatCode>0.0</c:formatCode>
                <c:ptCount val="24"/>
                <c:pt idx="0">
                  <c:v>13.780301053828254</c:v>
                </c:pt>
                <c:pt idx="1">
                  <c:v>13.717992442987731</c:v>
                </c:pt>
                <c:pt idx="2">
                  <c:v>13.353502869641643</c:v>
                </c:pt>
                <c:pt idx="3">
                  <c:v>13.026744231597378</c:v>
                </c:pt>
                <c:pt idx="4">
                  <c:v>12.89001653866711</c:v>
                </c:pt>
                <c:pt idx="5">
                  <c:v>12.978371337805061</c:v>
                </c:pt>
                <c:pt idx="6">
                  <c:v>13.204673899036685</c:v>
                </c:pt>
                <c:pt idx="7">
                  <c:v>13.243704041531259</c:v>
                </c:pt>
                <c:pt idx="8">
                  <c:v>12.499712327894768</c:v>
                </c:pt>
                <c:pt idx="9">
                  <c:v>13.258245407798178</c:v>
                </c:pt>
                <c:pt idx="10">
                  <c:v>13.346791951338094</c:v>
                </c:pt>
                <c:pt idx="11">
                  <c:v>13.305982327728429</c:v>
                </c:pt>
                <c:pt idx="12">
                  <c:v>13.491254665316257</c:v>
                </c:pt>
                <c:pt idx="13">
                  <c:v>13.256637049046486</c:v>
                </c:pt>
                <c:pt idx="14">
                  <c:v>13.06402555074814</c:v>
                </c:pt>
                <c:pt idx="15">
                  <c:v>12.996390655569215</c:v>
                </c:pt>
                <c:pt idx="16">
                  <c:v>12.970105506933979</c:v>
                </c:pt>
                <c:pt idx="17">
                  <c:v>13.111388859702808</c:v>
                </c:pt>
                <c:pt idx="18">
                  <c:v>13.326026531856556</c:v>
                </c:pt>
                <c:pt idx="19">
                  <c:v>13.445343783918181</c:v>
                </c:pt>
                <c:pt idx="20">
                  <c:v>12.940136803797786</c:v>
                </c:pt>
                <c:pt idx="21">
                  <c:v>13.468657271910949</c:v>
                </c:pt>
                <c:pt idx="22">
                  <c:v>13.706119763434884</c:v>
                </c:pt>
                <c:pt idx="23">
                  <c:v>13.704766712251654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74-5D43-84FE-622C3AA15FBB}"/>
            </c:ext>
          </c:extLst>
        </c:ser>
        <c:ser>
          <c:idx val="4"/>
          <c:order val="1"/>
          <c:tx>
            <c:strRef>
              <c:f>TMC!$B$58:$C$58</c:f>
              <c:strCache>
                <c:ptCount val="2"/>
                <c:pt idx="0">
                  <c:v>Хард-дискаунтеры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74-5D43-84FE-622C3AA15FBB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TMC!$D$53:$AA$53</c:f>
              <c:strCache>
                <c:ptCount val="24"/>
                <c:pt idx="0">
                  <c:v>Апр 2022</c:v>
                </c:pt>
                <c:pt idx="1">
                  <c:v>Май 2022</c:v>
                </c:pt>
                <c:pt idx="2">
                  <c:v>Июн 2022</c:v>
                </c:pt>
                <c:pt idx="3">
                  <c:v>Июл 2022</c:v>
                </c:pt>
                <c:pt idx="4">
                  <c:v>Авг 2022</c:v>
                </c:pt>
                <c:pt idx="5">
                  <c:v>Сен 2022</c:v>
                </c:pt>
                <c:pt idx="6">
                  <c:v>Окт 2022</c:v>
                </c:pt>
                <c:pt idx="7">
                  <c:v>Ноя 2022</c:v>
                </c:pt>
                <c:pt idx="8">
                  <c:v>Дек 2022</c:v>
                </c:pt>
                <c:pt idx="9">
                  <c:v>Янв 2023</c:v>
                </c:pt>
                <c:pt idx="10">
                  <c:v>Фев 2023</c:v>
                </c:pt>
                <c:pt idx="11">
                  <c:v>Мар 2023</c:v>
                </c:pt>
                <c:pt idx="12">
                  <c:v>Апр 2023</c:v>
                </c:pt>
                <c:pt idx="13">
                  <c:v>Май 2023</c:v>
                </c:pt>
                <c:pt idx="14">
                  <c:v>Июн 2023</c:v>
                </c:pt>
                <c:pt idx="15">
                  <c:v>Июл 2023</c:v>
                </c:pt>
                <c:pt idx="16">
                  <c:v>Авг 2023</c:v>
                </c:pt>
                <c:pt idx="17">
                  <c:v>Сен 2023</c:v>
                </c:pt>
                <c:pt idx="18">
                  <c:v>Окт 2023</c:v>
                </c:pt>
                <c:pt idx="19">
                  <c:v>Ноя 2023</c:v>
                </c:pt>
                <c:pt idx="20">
                  <c:v>Дек 2023</c:v>
                </c:pt>
                <c:pt idx="21">
                  <c:v>Янв 2024</c:v>
                </c:pt>
                <c:pt idx="22">
                  <c:v>Фев 2024</c:v>
                </c:pt>
                <c:pt idx="23">
                  <c:v>Мар 2024</c:v>
                </c:pt>
              </c:strCache>
            </c:strRef>
          </c:cat>
          <c:val>
            <c:numRef>
              <c:f>TMC!$D$58:$AA$58</c:f>
              <c:numCache>
                <c:formatCode>0.0</c:formatCode>
                <c:ptCount val="24"/>
                <c:pt idx="0">
                  <c:v>10.679496144077616</c:v>
                </c:pt>
                <c:pt idx="1">
                  <c:v>10.763702602252181</c:v>
                </c:pt>
                <c:pt idx="2">
                  <c:v>10.834359398881197</c:v>
                </c:pt>
                <c:pt idx="3">
                  <c:v>12.059401174846682</c:v>
                </c:pt>
                <c:pt idx="4">
                  <c:v>13.340542874514716</c:v>
                </c:pt>
                <c:pt idx="5">
                  <c:v>13.541400761649026</c:v>
                </c:pt>
                <c:pt idx="6">
                  <c:v>15.116893076870031</c:v>
                </c:pt>
                <c:pt idx="7">
                  <c:v>15.737432895863032</c:v>
                </c:pt>
                <c:pt idx="8">
                  <c:v>15.995509645549117</c:v>
                </c:pt>
                <c:pt idx="9">
                  <c:v>18.587679586299636</c:v>
                </c:pt>
                <c:pt idx="10">
                  <c:v>19.834029064809901</c:v>
                </c:pt>
                <c:pt idx="11">
                  <c:v>20.096878751165466</c:v>
                </c:pt>
                <c:pt idx="12">
                  <c:v>20.775648185251811</c:v>
                </c:pt>
                <c:pt idx="13">
                  <c:v>21.821165706799135</c:v>
                </c:pt>
                <c:pt idx="14">
                  <c:v>21.949614986418826</c:v>
                </c:pt>
                <c:pt idx="15">
                  <c:v>23.759850820691867</c:v>
                </c:pt>
                <c:pt idx="16">
                  <c:v>24.897809453783211</c:v>
                </c:pt>
                <c:pt idx="17">
                  <c:v>25.604988051900612</c:v>
                </c:pt>
                <c:pt idx="18">
                  <c:v>26.523488972367709</c:v>
                </c:pt>
                <c:pt idx="19">
                  <c:v>27.965283918953297</c:v>
                </c:pt>
                <c:pt idx="20">
                  <c:v>27.476539674620703</c:v>
                </c:pt>
                <c:pt idx="21">
                  <c:v>29.65356729210103</c:v>
                </c:pt>
                <c:pt idx="22">
                  <c:v>31.118365123784564</c:v>
                </c:pt>
                <c:pt idx="23">
                  <c:v>32.020103403239645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74-5D43-84FE-622C3AA15F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6007936"/>
        <c:axId val="336009472"/>
      </c:lineChart>
      <c:catAx>
        <c:axId val="336007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>
                <a:solidFill>
                  <a:schemeClr val="bg1">
                    <a:lumMod val="65000"/>
                  </a:schemeClr>
                </a:solidFill>
              </a:defRPr>
            </a:pPr>
            <a:endParaRPr lang="ru-RU"/>
          </a:p>
        </c:txPr>
        <c:crossAx val="336009472"/>
        <c:crosses val="autoZero"/>
        <c:auto val="1"/>
        <c:lblAlgn val="ctr"/>
        <c:lblOffset val="100"/>
        <c:noMultiLvlLbl val="0"/>
      </c:catAx>
      <c:valAx>
        <c:axId val="33600947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36007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652333999243442"/>
          <c:y val="0.86168785523213509"/>
          <c:w val="0.56190970170291699"/>
          <c:h val="8.4256002363199717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C6255-926A-1048-8722-5DF134D00F63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E7296-944A-A144-A442-6F64D883B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0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7E7296-944A-A144-A442-6F64D883BE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2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9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9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9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9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0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0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0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0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4.png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4.png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4.png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4.png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2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2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2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2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.png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.png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.png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2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2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3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3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3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3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3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3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3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3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3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3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3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3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3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3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4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4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4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4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4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4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4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4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4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4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4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4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4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4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4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4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5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5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5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5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5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24.png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24.png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24.png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24.png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5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5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5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6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6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6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6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6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6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7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7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7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7.xml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7.xml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7.xml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7.xml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7.xml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8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8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8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8.xml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8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8.xml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3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8.xml"/></Relationships>
</file>

<file path=ppt/slideLayouts/_rels/slideLayout3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8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 userDrawn="1"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47040"/>
            <a:ext cx="1219200" cy="518808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D8E56BE-097F-EB4E-3287-BD1DCBFF48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6942A971-1821-DF95-6B7B-A7991E06FA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EC3D6C2-3D92-FDB9-8FF6-0B85288173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39B148-E719-27C3-3403-978BEDC13EC0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33742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_photo_circle_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8A4DBCA-162B-E485-E20E-17D5C140E7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477" y="0"/>
            <a:ext cx="6311523" cy="6831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4161F4-D097-DE19-FD87-0BB65D7B7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11E666-418A-4758-0E70-B24242833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D009FA-CFA0-2366-6348-AD2DE5F5F8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D543147-C142-3795-8692-163187D8C1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43F396D2-FEEC-B3D9-78CF-DB43D25BBD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84E5CB92-5F1A-B42D-D765-161BADC32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86842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idebar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5EAD1CE0-8C43-3A65-CBE4-F6500A6A3A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2D01FA-DA8D-5F18-9C23-78DF809691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8A9A9755-A073-6536-4449-60D1A4D624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E19CC79-3E4C-BA4B-BDFE-ED4A5100C7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5AF445-F077-CBD3-8676-3C090B01E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4922191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ideba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19F0D1BA-1740-8291-3985-752AAB099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6B8194AC-DDA3-9404-5998-E94D747F0D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1A3127B-F843-4C4F-625D-0F595788B9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4F2467A-B7A4-9968-8AF7-70330EF2A4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A90B9B-C6D7-5D76-62C9-8C8E2EFB4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7185827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_and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D8B5F0-3972-9E3F-4A7E-52302351B5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F5AD5C4-11CE-A5B1-68F4-ECE64B4744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DB62E0-16D5-D693-1EC9-29B8200003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0E12C7-8B6B-E7AB-65DE-8993ACC541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8140988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_and_photo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3CD31E3-1810-8019-E4E8-32E37BC7DE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EF3752C-36A7-544F-D2EB-65F4FAA751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7D676D-F2FB-4E29-6862-097B141AD572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7FD37-CDB2-08A7-64AD-5D8EA73570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B6EEB7D-9CC5-9D43-2008-2795014238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F7F2BB9-8A14-A127-85D9-8C884D7626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B4DEEEB-841D-9E48-066D-74DF0347AE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5817036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half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5053F53-3618-E1D1-00A1-47AA56D050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2DDB0C3-FCF3-2CAA-F826-CA712908FC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0B60E-9A49-D43D-A2C5-DA7BD2C3AC45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287E70-6553-34AC-B531-E6C6EE31C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7066202-F363-3C8E-5B43-C4BE65D6B6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DF4E8B1-8F35-5AD1-AB74-B468AE1701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4DFC890-B929-EAF9-EDFB-220994626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8205935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half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8FC0542-F803-6E54-6294-B0DB14311818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2EB802-3346-E39B-2509-EAC573AA62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2BFC318-B682-8A6C-0500-7F861A6B2C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F5E0947-70F6-3BEF-C68C-F8AAA3AAF8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6E41E3E-E988-5AAD-A3FB-D42472E3E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08DE5AC-BB0D-8837-136E-8AF4E617F3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D686C53-3C4A-4856-FDBD-DEDB3F729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1027889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half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0D49C1-E8FD-4100-6077-590D74316FB9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3E778F-48DD-4F11-15D3-BC47F1B144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96AC6AD-C4F2-F6FF-6F7B-8A44A44982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A6C0979-2BD2-C03B-6B71-E8AD10273F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A3D0FAE-E229-7018-93B3-C0AF25E639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6BBC8CE-5633-09AF-7152-3719FD92EB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D76F3C-D010-68D3-984D-E588033F9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9610232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half_l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C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2DAE71-2983-34FD-663C-6E97AE5A8A97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778B45-8CEC-C5EE-D89D-3C627C467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E513481-19B3-D642-E3CD-6271958BC1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4A1B13B-F468-9DD3-E390-FE70322374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E4C21BE-A62B-885D-12C3-E14CBE50E9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ECE9D8F-7472-1CD9-04C2-C6C601670B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34A2405-5937-A40D-BD28-25B17DBA7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364884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half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9B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1486C1-A975-5880-4C54-03DD13A9F7F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13DBF5-505B-D783-24AC-ABF2407B2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BC52F0A-FEF5-7664-E4A1-D4BF689E7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6B99AF8-C353-FA75-7695-E85E6F1D1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844E97B-52E4-F43B-0202-92973DE8EC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7F498CF-4BFB-E7EA-A5AC-E2FFC8C15A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FD7D570-786D-BE85-5674-AAE488A93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2360448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half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BD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CE258B-CBCD-8DC5-1665-1A4555B76CDA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F0D2EB-1B50-4485-D568-744E539C8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5CB9B4E-B4A9-BA47-5A00-8E523D2A8C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57DAED8-04EE-E553-65D0-FECCE34836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3E20CC-AB43-4C23-8A3C-9F0A750FF7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B111580-3FC2-E4E7-0EE7-D9E1E7010E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2D480B4-03FC-5DE6-C1B7-A075AF87A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77708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_photo_circle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D205D8C5-4622-A916-D655-F6CED6BF0E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0877" y="-1"/>
            <a:ext cx="6301124" cy="6831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EEE6B5-0894-9664-A565-BC7956CD80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13B9B20-3947-53D7-7D27-61901A552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E082DE-2FDF-8E52-94D0-356A49DB0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9EC7F525-D72E-FA6C-4DC8-61ED3B7BF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53A58327-319F-F707-398A-E0BD2BB56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18DF228-BF1D-DFFF-3D0A-181B229C9A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63176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D9DBEDE-BAB0-604C-FFCD-9B78E43DEB4D}"/>
              </a:ext>
            </a:extLst>
          </p:cNvPr>
          <p:cNvGrpSpPr/>
          <p:nvPr userDrawn="1"/>
        </p:nvGrpSpPr>
        <p:grpSpPr>
          <a:xfrm>
            <a:off x="3936001" y="1448418"/>
            <a:ext cx="8256000" cy="4327900"/>
            <a:chOff x="3936001" y="1448418"/>
            <a:chExt cx="8256000" cy="4327900"/>
          </a:xfrm>
        </p:grpSpPr>
        <p:pic>
          <p:nvPicPr>
            <p:cNvPr id="4" name="Shape">
              <a:extLst>
                <a:ext uri="{FF2B5EF4-FFF2-40B4-BE49-F238E27FC236}">
                  <a16:creationId xmlns:a16="http://schemas.microsoft.com/office/drawing/2014/main" id="{9C99B962-82E7-D621-A6EE-293DE917E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3936001" y="1448418"/>
              <a:ext cx="8256000" cy="43279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CB1AD3-1559-522D-9306-F7DFC599041F}"/>
                </a:ext>
              </a:extLst>
            </p:cNvPr>
            <p:cNvSpPr/>
            <p:nvPr userDrawn="1"/>
          </p:nvSpPr>
          <p:spPr>
            <a:xfrm>
              <a:off x="7892321" y="5403954"/>
              <a:ext cx="329784" cy="74951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3684352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EEA58B3-EB48-100A-0C56-E4672EB8D1D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143500" y="1559544"/>
            <a:ext cx="5842000" cy="3771900"/>
          </a:xfrm>
          <a:prstGeom prst="roundRect">
            <a:avLst>
              <a:gd name="adj" fmla="val 2189"/>
            </a:avLst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 Click picture icon to add photo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7F493CE-C3A5-A696-C506-892780AA58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23F661E-19FC-F691-5CD5-E5D6D53A7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1CCD54-0433-2F76-2DE8-4AD4B3369B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554273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8" y="1825625"/>
            <a:ext cx="5807441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7" y="1351231"/>
            <a:ext cx="5807441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pic>
        <p:nvPicPr>
          <p:cNvPr id="10" name="Shape">
            <a:extLst>
              <a:ext uri="{FF2B5EF4-FFF2-40B4-BE49-F238E27FC236}">
                <a16:creationId xmlns:a16="http://schemas.microsoft.com/office/drawing/2014/main" id="{BA772A05-DBA6-5F58-4099-03BF28EF9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710052" y="1197507"/>
            <a:ext cx="3096000" cy="4787820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BA8C928-F0D4-761C-2699-B88282D1CC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27612" y="1288629"/>
            <a:ext cx="2057400" cy="4450080"/>
          </a:xfrm>
          <a:prstGeom prst="roundRect">
            <a:avLst>
              <a:gd name="adj" fmla="val 12964"/>
            </a:avLst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 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BFE6B16-52C0-0F95-6471-8ECF8562CD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B97EEA-F0C4-4A56-A945-C5B40DE915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6C3E77-E9CE-47CC-83BF-6304705D7E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3926294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18D8CFBE-FA82-9696-CA96-11C6E0C64D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</p:spTree>
    <p:extLst>
      <p:ext uri="{BB962C8B-B14F-4D97-AF65-F5344CB8AC3E}">
        <p14:creationId xmlns:p14="http://schemas.microsoft.com/office/powerpoint/2010/main" val="19786572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sis light blue total">
    <p:bg>
      <p:bgPr>
        <a:solidFill>
          <a:srgbClr val="AC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557" y="1825625"/>
            <a:ext cx="11599200" cy="383613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3EF4E2-7A7A-0548-85F1-5479B7C9E1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3AEC9DB-EF68-1F30-2273-B2160550D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F50A8-F4AB-8F41-DE7A-B921DA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t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B7CF794-8741-5CD5-3E69-6457AE2366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6400" y="1348828"/>
            <a:ext cx="115992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25586488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vider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E2460AD-71E3-F863-3332-2D91ADCA03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1" y="-2"/>
            <a:ext cx="6289924" cy="68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D7BA225-5FF4-D496-34D1-564C267F133E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FE4F64-CDE3-E6AC-B94F-5B61F05C32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77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sis deep blue tot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557" y="1825625"/>
            <a:ext cx="11599200" cy="383613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3EF4E2-7A7A-0548-85F1-5479B7C9E1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3AEC9DB-EF68-1F30-2273-B2160550D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F50A8-F4AB-8F41-DE7A-B921DA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t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B7CF794-8741-5CD5-3E69-6457AE2366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6400" y="1348828"/>
            <a:ext cx="115992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25874808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sis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AC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0932" y="1671355"/>
            <a:ext cx="7595265" cy="399040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62B1CA4-6399-9468-76D4-CF80E740A3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69C8447-6A16-1811-BE16-8D42C522A28A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F64AAA-3A96-5193-121E-E855EC74B587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AEC761-AF0D-168C-E137-8524D125C3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D5F56FD-C242-F5FC-F19F-CE16458F43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0197" y="1198570"/>
            <a:ext cx="7596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9564089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/photo right column">
  <p:cSld name="Inside - White/photo right column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64A1FA1-4A37-43A3-B4B6-C0BA3CBC32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766048" y="0"/>
            <a:ext cx="3425952" cy="6864096"/>
          </a:xfrm>
        </p:spPr>
        <p:txBody>
          <a:bodyPr tIns="1737360" anchor="t" anchorCtr="0"/>
          <a:lstStyle>
            <a:lvl1pPr algn="ctr">
              <a:spcBef>
                <a:spcPts val="0"/>
              </a:spcBef>
              <a:defRPr/>
            </a:lvl1pPr>
          </a:lstStyle>
          <a:p>
            <a:r>
              <a:rPr lang="en-US"/>
              <a:t>Click on icon below to navigate </a:t>
            </a:r>
            <a:br>
              <a:rPr lang="en-US"/>
            </a:br>
            <a:r>
              <a:rPr lang="en-US"/>
              <a:t>to a desired image on </a:t>
            </a:r>
            <a:br>
              <a:rPr lang="en-US"/>
            </a:br>
            <a:r>
              <a:rPr lang="en-US"/>
              <a:t>your hard drive</a:t>
            </a:r>
          </a:p>
        </p:txBody>
      </p:sp>
      <p:sp>
        <p:nvSpPr>
          <p:cNvPr id="241" name="Google Shape;241;p24"/>
          <p:cNvSpPr txBox="1">
            <a:spLocks noGrp="1"/>
          </p:cNvSpPr>
          <p:nvPr>
            <p:ph type="subTitle" idx="1"/>
          </p:nvPr>
        </p:nvSpPr>
        <p:spPr>
          <a:xfrm>
            <a:off x="472867" y="6476016"/>
            <a:ext cx="10878800" cy="2464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rgbClr val="666666"/>
                </a:solidFill>
                <a:latin typeface="Montserrat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2" name="Google Shape;242;p24"/>
          <p:cNvSpPr txBox="1">
            <a:spLocks noGrp="1"/>
          </p:cNvSpPr>
          <p:nvPr>
            <p:ph type="title"/>
          </p:nvPr>
        </p:nvSpPr>
        <p:spPr>
          <a:xfrm>
            <a:off x="472867" y="390167"/>
            <a:ext cx="7868000" cy="5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>
                <a:solidFill>
                  <a:srgbClr val="000000"/>
                </a:solidFill>
                <a:latin typeface="Montserrat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>
                <a:solidFill>
                  <a:srgbClr val="000000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3" name="Google Shape;243;p24"/>
          <p:cNvSpPr txBox="1">
            <a:spLocks noGrp="1"/>
          </p:cNvSpPr>
          <p:nvPr>
            <p:ph type="subTitle" idx="2"/>
          </p:nvPr>
        </p:nvSpPr>
        <p:spPr>
          <a:xfrm>
            <a:off x="472867" y="877824"/>
            <a:ext cx="7868000" cy="51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2000">
                <a:solidFill>
                  <a:srgbClr val="666666"/>
                </a:solidFill>
                <a:latin typeface="Montserrat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B4C601A2-B866-4002-B3D4-739D303482D2}"/>
              </a:ext>
            </a:extLst>
          </p:cNvPr>
          <p:cNvSpPr txBox="1">
            <a:spLocks/>
          </p:cNvSpPr>
          <p:nvPr/>
        </p:nvSpPr>
        <p:spPr>
          <a:xfrm>
            <a:off x="8976067" y="6412499"/>
            <a:ext cx="2743200" cy="366183"/>
          </a:xfrm>
          <a:prstGeom prst="rect">
            <a:avLst/>
          </a:prstGeom>
        </p:spPr>
        <p:txBody>
          <a:bodyPr vert="horz" lIns="0" tIns="60960" rIns="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z="1333" smtClean="0">
                <a:solidFill>
                  <a:schemeClr val="tx1"/>
                </a:solidFill>
                <a:latin typeface="Montserrat" panose="00000500000000000000" pitchFamily="2" charset="0"/>
              </a:rPr>
              <a:pPr/>
              <a:t>‹#›</a:t>
            </a:fld>
            <a:endParaRPr lang="en-PH" sz="1333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0" name="Google Shape;101;p10">
            <a:extLst>
              <a:ext uri="{FF2B5EF4-FFF2-40B4-BE49-F238E27FC236}">
                <a16:creationId xmlns:a16="http://schemas.microsoft.com/office/drawing/2014/main" id="{50155D5E-BED1-452E-8C0F-A909E01FBBE9}"/>
              </a:ext>
            </a:extLst>
          </p:cNvPr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"/>
            <a:ext cx="472867" cy="47459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A17778A-25F1-42BD-9E9A-3B2074A3DF69}"/>
              </a:ext>
            </a:extLst>
          </p:cNvPr>
          <p:cNvSpPr txBox="1">
            <a:spLocks/>
          </p:cNvSpPr>
          <p:nvPr/>
        </p:nvSpPr>
        <p:spPr>
          <a:xfrm>
            <a:off x="8976067" y="6412499"/>
            <a:ext cx="2743200" cy="366183"/>
          </a:xfrm>
          <a:prstGeom prst="rect">
            <a:avLst/>
          </a:prstGeom>
        </p:spPr>
        <p:txBody>
          <a:bodyPr vert="horz" lIns="0" tIns="60960" rIns="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z="1333" smtClean="0">
                <a:solidFill>
                  <a:schemeClr val="tx1"/>
                </a:solidFill>
                <a:latin typeface="Montserrat" panose="00000500000000000000" pitchFamily="2" charset="0"/>
              </a:rPr>
              <a:pPr/>
              <a:t>‹#›</a:t>
            </a:fld>
            <a:endParaRPr lang="en-PH" sz="1333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0A14A9C0-DE3E-49CD-847E-0694910769A5}"/>
              </a:ext>
            </a:extLst>
          </p:cNvPr>
          <p:cNvSpPr txBox="1">
            <a:spLocks/>
          </p:cNvSpPr>
          <p:nvPr userDrawn="1"/>
        </p:nvSpPr>
        <p:spPr>
          <a:xfrm>
            <a:off x="8976067" y="6412499"/>
            <a:ext cx="2743200" cy="366183"/>
          </a:xfrm>
          <a:prstGeom prst="rect">
            <a:avLst/>
          </a:prstGeom>
        </p:spPr>
        <p:txBody>
          <a:bodyPr vert="horz" lIns="0" tIns="60960" rIns="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z="1333" smtClean="0">
                <a:solidFill>
                  <a:schemeClr val="tx1"/>
                </a:solidFill>
                <a:latin typeface="Montserrat" panose="00000500000000000000" pitchFamily="2" charset="0"/>
              </a:rPr>
              <a:pPr/>
              <a:t>‹#›</a:t>
            </a:fld>
            <a:endParaRPr lang="en-PH" sz="1333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Google Shape;40;p5">
            <a:extLst>
              <a:ext uri="{FF2B5EF4-FFF2-40B4-BE49-F238E27FC236}">
                <a16:creationId xmlns:a16="http://schemas.microsoft.com/office/drawing/2014/main" id="{8C282E8C-C888-4376-AB35-09734B41E2CA}"/>
              </a:ext>
            </a:extLst>
          </p:cNvPr>
          <p:cNvSpPr/>
          <p:nvPr userDrawn="1"/>
        </p:nvSpPr>
        <p:spPr>
          <a:xfrm>
            <a:off x="472867" y="6621800"/>
            <a:ext cx="6752000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67">
                <a:solidFill>
                  <a:srgbClr val="666666"/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rPr>
              <a:t>© 2022 Nielsen Consumer LLC. All Rights Reserved.</a:t>
            </a:r>
            <a:endParaRPr sz="667" i="0" u="none" strike="noStrike" cap="none">
              <a:solidFill>
                <a:srgbClr val="666666"/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643783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vider_lt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3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en-US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1898865F-F6D2-DB89-44A2-152129981A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0" y="3"/>
            <a:ext cx="6289924" cy="68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60" y="1671356"/>
            <a:ext cx="4481563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60" y="3492349"/>
            <a:ext cx="4481563" cy="43621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25C32D7-C729-3011-FEFB-46C3D0B902FF}"/>
              </a:ext>
            </a:extLst>
          </p:cNvPr>
          <p:cNvSpPr txBox="1"/>
          <p:nvPr userDrawn="1"/>
        </p:nvSpPr>
        <p:spPr>
          <a:xfrm>
            <a:off x="8835033" y="6517935"/>
            <a:ext cx="2601239" cy="200055"/>
          </a:xfrm>
          <a:prstGeom prst="rect">
            <a:avLst/>
          </a:prstGeom>
          <a:noFill/>
        </p:spPr>
        <p:txBody>
          <a:bodyPr wrap="square" lIns="0" tIns="45718" rIns="0" bIns="45718" rtlCol="0">
            <a:spAutoFit/>
          </a:bodyPr>
          <a:lstStyle/>
          <a:p>
            <a:pPr marL="0" marR="0" indent="0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11" name="Picture 10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935BF33D-381B-C278-78A3-71EA049C6F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60" y="647790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46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>
                <a:solidFill>
                  <a:srgbClr val="555555"/>
                </a:solidFill>
              </a:rPr>
              <a:pPr/>
              <a:t>‹#›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18D8CFBE-FA82-9696-CA96-11C6E0C64D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61" y="5985328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6C3E77-E9CE-47CC-83BF-6304705D7E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7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073855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ver_photo_circle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F0CFD48-64F3-56E8-20FC-87BFA760AB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1543" y="-22550"/>
            <a:ext cx="632045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BB1AF6-DC78-953A-74B3-439398878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8E6DAE2-C337-A8F2-2082-DE6607D24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3FFCF2-AF1F-04A2-F663-6DDE4D2FD0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5245"/>
            <a:ext cx="1219198" cy="517172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1CD72098-8A9C-6DDA-623D-88ACA639D8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D2957D4-81EB-DC26-6463-5EADF1A25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6FB9EEA-C3E3-431A-8CBC-F0DB2F54B5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23774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ver_photo_circle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F0CFD48-64F3-56E8-20FC-87BFA760AB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1543" y="-22550"/>
            <a:ext cx="632045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BB1AF6-DC78-953A-74B3-439398878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8E6DAE2-C337-A8F2-2082-DE6607D24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3FFCF2-AF1F-04A2-F663-6DDE4D2FD0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5245"/>
            <a:ext cx="1219198" cy="517172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1CD72098-8A9C-6DDA-623D-88ACA639D8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D2957D4-81EB-DC26-6463-5EADF1A25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6FB9EEA-C3E3-431A-8CBC-F0DB2F54B5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85885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yp_half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2C0470F-CF16-06E7-C6C5-F985FA4683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559" y="5985327"/>
            <a:ext cx="5527626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DABE00AD-2EE9-1452-B1A3-E3B845DBE2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A80AA57-1BB9-939D-8974-EA7F39153D55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17598F-0148-ED21-BF54-6C32AFA37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6C04FE-F76C-2B98-066A-F6D2AA2791F0}"/>
              </a:ext>
            </a:extLst>
          </p:cNvPr>
          <p:cNvCxnSpPr>
            <a:cxnSpLocks/>
          </p:cNvCxnSpPr>
          <p:nvPr userDrawn="1"/>
        </p:nvCxnSpPr>
        <p:spPr>
          <a:xfrm>
            <a:off x="278932" y="718606"/>
            <a:ext cx="55431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D12D00-26FA-4262-C4F3-C04FA851070D}"/>
              </a:ext>
            </a:extLst>
          </p:cNvPr>
          <p:cNvCxnSpPr>
            <a:cxnSpLocks/>
          </p:cNvCxnSpPr>
          <p:nvPr userDrawn="1"/>
        </p:nvCxnSpPr>
        <p:spPr>
          <a:xfrm>
            <a:off x="6329776" y="718606"/>
            <a:ext cx="554312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E2D57953-69D7-3B5F-CE5E-72AEADE503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1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24pt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B679191-78BC-7261-F721-5C406793802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78932" y="860890"/>
            <a:ext cx="5537252" cy="677108"/>
          </a:xfrm>
          <a:solidFill>
            <a:schemeClr val="tx2"/>
          </a:solidFill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  <a:p>
            <a:pPr lvl="0"/>
            <a:r>
              <a:rPr lang="en-US"/>
              <a:t>Maximum of two lines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28AF2DC-7B6B-57A3-5C2C-82CB197970D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332714" y="860890"/>
            <a:ext cx="5537252" cy="677108"/>
          </a:xfrm>
          <a:solidFill>
            <a:schemeClr val="tx2"/>
          </a:solidFill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  <a:p>
            <a:pPr lvl="0"/>
            <a:r>
              <a:rPr lang="en-US"/>
              <a:t>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8153834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3AEC9DB-EF68-1F30-2273-B2160550D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F50A8-F4AB-8F41-DE7A-B921DA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70778455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C80055-36CD-03A0-FF2F-FB1F135FC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8" y="1825625"/>
            <a:ext cx="8629974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6DE0CA5-5C4E-EFCB-2BE8-EB8DC2300D0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952DA69-BA1F-7BDB-448F-A4656CCF63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B07040F-A6A3-5C15-F977-7D0228D3BC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C12688-D8F7-66BE-AD00-78D59546F8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0803574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5D1794-3A67-EC85-D51D-19CC621969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37582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A58A57-9AA2-995B-F17B-EF0CC5FF39C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6606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F7AC8A2-64C0-1D9F-7AB1-472AE18BD1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582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ED75715-C317-75F7-78F6-9C944FD28A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605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EF340EA8-54A6-9E4D-0526-47907DA2F6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1DE536D-EF4A-8B3D-B21D-22CB635EDC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322F87-6010-E800-94B8-6FD167463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5010796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ur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3B6A2A-2C2E-7735-F6AF-C9EBC41827D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2476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90CEB3B-329E-7CFB-C82C-196F404D94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2475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267DF4-9717-0259-6B0E-DAD8B209CF4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16393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638A4D9-F985-A57C-CB8F-B5BE0F1727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6392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8447AD-132B-DD45-8F26-5684D33A864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3012D8C-6A00-0751-CA0A-B3A4D66205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80310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97E1BA7-6018-F8DC-5B98-E01D1FCACA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842BA1B-CE76-92EE-3BB8-577F1D85B4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CE05C-530C-E715-3EE9-A5165AEC2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3616933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hree_columns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5D1794-3A67-EC85-D51D-19CC621969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37582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A58A57-9AA2-995B-F17B-EF0CC5FF39C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6606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AD49D-3D55-5878-EB23-9434406607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8559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1ADFA53-A93C-9C6B-577B-EE3F3CE8E8B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37582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C82AF9B-6879-D477-6076-E176F56AE37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86605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15A4DB1-EF34-E503-B556-530B7CAC3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9C3871F-6DE1-0E51-4666-C634F339A5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0385D10-C453-B58A-D9F1-B1AA1DD202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A94D145-81FE-C360-0297-4502383F5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DECDC5-9AD9-7CB6-F638-0E39B05777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7582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B555AD3-4EA2-7E24-5C90-4B64C7002D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605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</p:spTree>
    <p:extLst>
      <p:ext uri="{BB962C8B-B14F-4D97-AF65-F5344CB8AC3E}">
        <p14:creationId xmlns:p14="http://schemas.microsoft.com/office/powerpoint/2010/main" val="170144400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our_columns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3B6A2A-2C2E-7735-F6AF-C9EBC41827D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2476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267DF4-9717-0259-6B0E-DAD8B209CF4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17288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8447AD-132B-DD45-8F26-5684D33A864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9DB3AF3-680C-8615-86A8-8048F96DC95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8559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537AC9D-FCC4-14DF-2161-DBA7138EF16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52476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A057AEC-C50F-0348-EDA8-2B8154E10CD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7288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D1E7D59-DA9B-A7D7-87C0-E693582CA4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80311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592AE5E-1943-C4CE-573A-E4705E3EC2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B72F191-69E6-FD21-C339-D3F79DB59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57044DB-24DF-8EA2-8742-B55B32857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2DD73D3-CDE1-EEBD-83CD-AF0E1BCC1A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0E3F6D-431D-152F-0090-8F1B25ECC4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2475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08966CC-2A54-3E37-D012-A1B6506344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6392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44FC00B-CEA7-D95B-1AE3-5975AB5E6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80310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</p:spTree>
    <p:extLst>
      <p:ext uri="{BB962C8B-B14F-4D97-AF65-F5344CB8AC3E}">
        <p14:creationId xmlns:p14="http://schemas.microsoft.com/office/powerpoint/2010/main" val="417080939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ft_title_and_content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03D84F1-EE1E-31A0-2CC0-537B0D5A18BF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C94C076-1CD8-CF76-1E98-52F5EBB5C1F2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CBB00-0F22-82BA-6556-6C91997E38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205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eft_title_and_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6B8A47-0994-4B79-9368-44F21806FC95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FBF9E-4FE0-0A25-6DCB-576724D4AD4C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BCF68-45DE-77B4-4995-DFA614BC85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13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ver_photo_circle_lt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3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563F44E9-E18C-1F20-FBFF-E71D86E00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33" b="-366"/>
          <a:stretch/>
        </p:blipFill>
        <p:spPr>
          <a:xfrm>
            <a:off x="5747657" y="-32870"/>
            <a:ext cx="6444343" cy="68908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BB1AF6-DC78-953A-74B3-439398878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8E6DAE2-C337-A8F2-2082-DE6607D24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3FFCF2-AF1F-04A2-F663-6DDE4D2FD0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7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F3FE3F42-A42D-09D9-BD52-664DF915C6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0C51D81-FF4F-A687-8019-C148AF88A6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E11BBA8-8F76-E781-2355-01741D2B20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79439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eft_title_and_content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E247AFE-5B75-F5AA-309C-B98C55C22DA8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61EC410-B695-30BE-5D78-73D7E50301CF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2" name="Picture 1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935BF33D-381B-C278-78A3-71EA049C6F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280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eft_title_and_content_l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AC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62B1CA4-6399-9468-76D4-CF80E740A3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69C8447-6A16-1811-BE16-8D42C522A28A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F64AAA-3A96-5193-121E-E855EC74B587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AEC761-AF0D-168C-E137-8524D125C3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738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eft_title_and_conten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F9B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2147D56-94AA-3BDD-ABF0-68D917E898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C6F2AF4-DEA0-09CB-3AA2-69CC3367F6AC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38F7803-D3DE-3368-45B8-EB451876C53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8B6213-3C0B-98FB-A39E-0937AD93C8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678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eft_title_and_content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DBD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CDE19B0-6084-AB1A-A163-E9089D085C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9069A56-43D0-9F1B-C232-2ADAEDEB1EA0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E2EC9D2-CC94-943D-6449-C56D141E2E4F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4E5460-3920-6E99-455B-F732E037D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95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debar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2655EB8-0E52-0105-D411-F08941B5D9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706A59F-423E-C7F6-F3F9-0F492E0C02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E496856-C6F1-1A20-F1E8-67C9E51E6E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85495888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debar_lt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1156137-AA49-5A7E-6A53-BA37F044CF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BC45F5E-12A5-546B-9525-4B2038ED8B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58C2E9-9015-AC33-69D5-8027993755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85444249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debar_orang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D9262FD-C60D-EB8B-5905-00E41E65FB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7EE85D7-3A48-D93E-77D4-BBAF47F83E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B6232B-9EB8-AFA1-F4A9-9DD09BF5ED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53244670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idebar_violet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0D82F29-6247-72A9-6731-F72313DD88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49ABFB9-219C-B8D3-C483-30EEC54C8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647F1F-16E6-DC6D-968E-E7D6E4A68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4294207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idebar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5EAD1CE0-8C43-3A65-CBE4-F6500A6A3A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2D01FA-DA8D-5F18-9C23-78DF809691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8A9A9755-A073-6536-4449-60D1A4D624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E19CC79-3E4C-BA4B-BDFE-ED4A5100C7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5AF445-F077-CBD3-8676-3C090B01E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9013818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ideba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19F0D1BA-1740-8291-3985-752AAB099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6B8194AC-DDA3-9404-5998-E94D747F0D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1A3127B-F843-4C4F-625D-0F595788B9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4F2467A-B7A4-9968-8AF7-70330EF2A4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A90B9B-C6D7-5D76-62C9-8C8E2EFB4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837197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ver_photo_circle_orange">
    <p:bg>
      <p:bgPr>
        <a:solidFill>
          <a:srgbClr val="3C18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1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ED112208-67CC-7B7A-7347-98C53A298C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949" y="-16331"/>
            <a:ext cx="6318051" cy="685800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6E0AFB-8404-B27F-3CB1-A1D4C6C5F1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614D32-1A9C-DFFE-7782-FD6AB74B3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451F9B9-5FC2-B4E8-5C6C-B463775F9C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1925A276-592D-D7EB-10E8-61B281EF13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09189D2-8FB1-BD5B-A9E6-197DFA5BEA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42879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_and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D8B5F0-3972-9E3F-4A7E-52302351B5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F5AD5C4-11CE-A5B1-68F4-ECE64B4744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DB62E0-16D5-D693-1EC9-29B8200003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0E12C7-8B6B-E7AB-65DE-8993ACC541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07458662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_and_photo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3CD31E3-1810-8019-E4E8-32E37BC7DE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EF3752C-36A7-544F-D2EB-65F4FAA751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7D676D-F2FB-4E29-6862-097B141AD572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/>
                </a:solidFill>
              </a:rPr>
              <a:t>© 2024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7FD37-CDB2-08A7-64AD-5D8EA73570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B6EEB7D-9CC5-9D43-2008-2795014238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F7F2BB9-8A14-A127-85D9-8C884D7626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B4DEEEB-841D-9E48-066D-74DF0347AE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86250285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half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5053F53-3618-E1D1-00A1-47AA56D050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2DDB0C3-FCF3-2CAA-F826-CA712908FC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0B60E-9A49-D43D-A2C5-DA7BD2C3AC45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287E70-6553-34AC-B531-E6C6EE31C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7066202-F363-3C8E-5B43-C4BE65D6B6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DF4E8B1-8F35-5AD1-AB74-B468AE1701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4DFC890-B929-EAF9-EDFB-220994626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6011270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half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8FC0542-F803-6E54-6294-B0DB14311818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2EB802-3346-E39B-2509-EAC573AA62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2BFC318-B682-8A6C-0500-7F861A6B2C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F5E0947-70F6-3BEF-C68C-F8AAA3AAF8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6E41E3E-E988-5AAD-A3FB-D42472E3E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08DE5AC-BB0D-8837-136E-8AF4E617F3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D686C53-3C4A-4856-FDBD-DEDB3F729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37012058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half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0D49C1-E8FD-4100-6077-590D74316FB9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96AC6AD-C4F2-F6FF-6F7B-8A44A44982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A6C0979-2BD2-C03B-6B71-E8AD10273F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A3D0FAE-E229-7018-93B3-C0AF25E639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6BBC8CE-5633-09AF-7152-3719FD92EB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D76F3C-D010-68D3-984D-E588033F9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pic>
        <p:nvPicPr>
          <p:cNvPr id="22" name="Picture 2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935BF33D-381B-C278-78A3-71EA049C6F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333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half_l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C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2DAE71-2983-34FD-663C-6E97AE5A8A97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778B45-8CEC-C5EE-D89D-3C627C467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E513481-19B3-D642-E3CD-6271958BC1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4A1B13B-F468-9DD3-E390-FE70322374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E4C21BE-A62B-885D-12C3-E14CBE50E9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ECE9D8F-7472-1CD9-04C2-C6C601670B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34A2405-5937-A40D-BD28-25B17DBA7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5523668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half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9B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1486C1-A975-5880-4C54-03DD13A9F7F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13DBF5-505B-D783-24AC-ABF2407B2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BC52F0A-FEF5-7664-E4A1-D4BF689E7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6B99AF8-C353-FA75-7695-E85E6F1D1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844E97B-52E4-F43B-0202-92973DE8EC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7F498CF-4BFB-E7EA-A5AC-E2FFC8C15A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FD7D570-786D-BE85-5674-AAE488A93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29055515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half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BD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CE258B-CBCD-8DC5-1665-1A4555B76CDA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F0D2EB-1B50-4485-D568-744E539C8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5CB9B4E-B4A9-BA47-5A00-8E523D2A8C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57DAED8-04EE-E553-65D0-FECCE34836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3E20CC-AB43-4C23-8A3C-9F0A750FF7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B111580-3FC2-E4E7-0EE7-D9E1E7010E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2D480B4-03FC-5DE6-C1B7-A075AF87A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38816923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D9DBEDE-BAB0-604C-FFCD-9B78E43DEB4D}"/>
              </a:ext>
            </a:extLst>
          </p:cNvPr>
          <p:cNvGrpSpPr/>
          <p:nvPr userDrawn="1"/>
        </p:nvGrpSpPr>
        <p:grpSpPr>
          <a:xfrm>
            <a:off x="3936001" y="1448418"/>
            <a:ext cx="8256000" cy="4327900"/>
            <a:chOff x="3936001" y="1448418"/>
            <a:chExt cx="8256000" cy="4327900"/>
          </a:xfrm>
        </p:grpSpPr>
        <p:pic>
          <p:nvPicPr>
            <p:cNvPr id="4" name="Shape">
              <a:extLst>
                <a:ext uri="{FF2B5EF4-FFF2-40B4-BE49-F238E27FC236}">
                  <a16:creationId xmlns:a16="http://schemas.microsoft.com/office/drawing/2014/main" id="{9C99B962-82E7-D621-A6EE-293DE917E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3936001" y="1448418"/>
              <a:ext cx="8256000" cy="43279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CB1AD3-1559-522D-9306-F7DFC599041F}"/>
                </a:ext>
              </a:extLst>
            </p:cNvPr>
            <p:cNvSpPr/>
            <p:nvPr userDrawn="1"/>
          </p:nvSpPr>
          <p:spPr>
            <a:xfrm>
              <a:off x="7892321" y="5403954"/>
              <a:ext cx="329784" cy="74951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3684352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EEA58B3-EB48-100A-0C56-E4672EB8D1D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143500" y="1559544"/>
            <a:ext cx="5842000" cy="3771900"/>
          </a:xfrm>
          <a:prstGeom prst="roundRect">
            <a:avLst>
              <a:gd name="adj" fmla="val 2189"/>
            </a:avLst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 Click picture icon to add photo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7F493CE-C3A5-A696-C506-892780AA58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23F661E-19FC-F691-5CD5-E5D6D53A7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1CCD54-0433-2F76-2DE8-4AD4B3369B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8307112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8" y="1825625"/>
            <a:ext cx="5807441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7" y="1351231"/>
            <a:ext cx="5807441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pic>
        <p:nvPicPr>
          <p:cNvPr id="10" name="Shape">
            <a:extLst>
              <a:ext uri="{FF2B5EF4-FFF2-40B4-BE49-F238E27FC236}">
                <a16:creationId xmlns:a16="http://schemas.microsoft.com/office/drawing/2014/main" id="{BA772A05-DBA6-5F58-4099-03BF28EF9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710052" y="1197507"/>
            <a:ext cx="3096000" cy="4787820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BA8C928-F0D4-761C-2699-B88282D1CC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27612" y="1288629"/>
            <a:ext cx="2057400" cy="4450080"/>
          </a:xfrm>
          <a:prstGeom prst="roundRect">
            <a:avLst>
              <a:gd name="adj" fmla="val 12964"/>
            </a:avLst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 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BFE6B16-52C0-0F95-6471-8ECF8562CD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B97EEA-F0C4-4A56-A945-C5B40DE915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6C3E77-E9CE-47CC-83BF-6304705D7E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971399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ver_photo_circle_violet">
    <p:bg>
      <p:bgPr>
        <a:solidFill>
          <a:srgbClr val="292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603A215C-0E64-E145-AADF-41CE8AC1BA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6840" y="-32870"/>
            <a:ext cx="6305160" cy="68325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E4DBE2-15C7-C0FB-2BB2-0DE1A04677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29E7AD9-256B-D443-B646-51A6C61F0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9DCE52CB-D215-B6BA-D700-5E2509A3B5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8AA91280-AE3D-E8A3-78B8-79DD96CAF3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A6BAA93A-A8C0-E89C-7C2A-319F32FF0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41FC84-7481-0145-4405-1F15C9D120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61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18D8CFBE-FA82-9696-CA96-11C6E0C64D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</p:spTree>
    <p:extLst>
      <p:ext uri="{BB962C8B-B14F-4D97-AF65-F5344CB8AC3E}">
        <p14:creationId xmlns:p14="http://schemas.microsoft.com/office/powerpoint/2010/main" val="109951521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3C76AA-4DF2-00B8-801D-4B1D52D471DD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C6100-167E-49ED-3E77-408C1EB57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97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_deep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FAE4D6-0FBC-D546-E065-843A050CC164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901150-267C-0CB6-0970-C8AA9D74E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09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_l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B2951F-358B-E079-C0A6-9038C3D0702A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82C3F4-5D1B-AFA6-7C40-F198DA1257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08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08F108-E005-1A2A-0097-54905854A471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539F00-B70C-05CA-94AF-D9454EC0AF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07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_viol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9A3DC9-EEEF-C28D-D3EA-38058BEE675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329EE3-73E6-54F2-1656-7880EF603D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45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_deep_viole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F749EA-836B-83E3-C743-0FC08B6657F8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994047-62B7-6144-8451-CFF471986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80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AE3F521A-60F1-72FB-2B10-CA78E2F93C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-1"/>
            <a:ext cx="6305159" cy="68251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BDC489B-A4DB-E5A6-B175-9690631EDD08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091A94-5191-5296-450B-1F3CD6A56B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11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E2460AD-71E3-F863-3332-2D91ADCA03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1" y="-2"/>
            <a:ext cx="6289924" cy="68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D7BA225-5FF4-D496-34D1-564C267F133E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FE4F64-CDE3-E6AC-B94F-5B61F05C32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60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_lt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3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1898865F-F6D2-DB89-44A2-152129981A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1" y="-1"/>
            <a:ext cx="6289924" cy="68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25C32D7-C729-3011-FEFB-46C3D0B902FF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D7612-FA3F-4420-3220-A5BFCB9C06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67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ver_illustration">
    <p:bg>
      <p:bgPr>
        <a:solidFill>
          <a:srgbClr val="292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DB788935-E7B2-2CAC-0048-B92417139B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987C027-455E-4C45-138D-8334F13BBE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4501D72-EE3C-0DA6-BA4B-C1D78BA85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255DA8-5A10-9683-AFED-A7964FA40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7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3417592A-6067-984F-549E-3833CDB76A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DADB3285-032F-C5EA-E4E6-C62E075FF1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91FCFC2-D727-8EBA-2D19-E4EEAE93A9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5110167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4528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r_orange">
    <p:bg>
      <p:bgPr>
        <a:solidFill>
          <a:srgbClr val="3C18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C5EA78-CDC0-1240-0F66-EED1BFA819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1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1E79715-2C31-D769-1270-E4A53A9E6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57"/>
          <a:stretch/>
        </p:blipFill>
        <p:spPr>
          <a:xfrm>
            <a:off x="-19253" y="0"/>
            <a:ext cx="6583339" cy="68253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46D5945-92E2-21F9-E630-7D1BAA17B71A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B685F0-42BF-350C-86D9-06FCE4B9DD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7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E8A429FF-DA58-2C20-7EA0-A4BB52606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37" b="-632"/>
          <a:stretch/>
        </p:blipFill>
        <p:spPr>
          <a:xfrm>
            <a:off x="0" y="0"/>
            <a:ext cx="64312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5FE918E-7F33-33FB-4F73-7AE94E0BCDF2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76F9A6-7DD9-B6E9-46E0-945536CB1C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95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vider_photo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53B6FBA4-069C-6C71-1FE3-FA51704AA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5242326" cy="57784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E74CEF5-5EBA-D435-D737-930D08C0F3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55CDD-CFED-569A-29E4-7E9156415735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F3A933-687E-7CB7-3D3B-E76C7E08DD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99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vider_photo_lt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20A8DDDA-2F22-4E65-A3E7-C7534F571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42326" cy="577842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175E13-62E5-9D96-1959-3CAE6647730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81F283-CADF-DF62-9AA2-1236DF5561F4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2E379E-AB82-51C6-2E05-EAA69ECC97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65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vider_photo_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B195DA4C-5BB6-3B99-069C-6208F8864F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46"/>
            <a:ext cx="5242326" cy="57791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7CCB69-B575-EB4B-74FD-2F4FA7E305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D98D6D-3B9C-1B93-53B8-C1E5A114F0A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32F3E5-17C7-93CE-1619-A8CF612C64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22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vider_photo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60DD18F-B76F-81F3-4A71-2166214B6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47"/>
            <a:ext cx="5242549" cy="577916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F22717-FD9E-224E-374A-CC4708A154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DBABD-D8E0-3D66-7965-1F4DCCE15F1A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7A2799-6225-FFA4-FCEC-A5F755EF79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6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 userDrawn="1"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D8E56BE-097F-EB4E-3287-BD1DCBFF48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6942A971-1821-DF95-6B7B-A7991E06FA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EC3D6C2-3D92-FDB9-8FF6-0B85288173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7" name="Picture 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C533BB26-1CB7-8B4E-B198-C5A794A68B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557" y="334071"/>
            <a:ext cx="3842537" cy="93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12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deep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 userDrawn="1"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5A8605A2-A6E9-EC94-9E56-90DDBAD35A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685AD82-6787-48AF-A22F-3B00153B36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5944916-51FE-3EDB-647A-59CBDF40CB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F93E424D-F70C-8F4C-A1E1-4E58785DC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557" y="334071"/>
            <a:ext cx="3842537" cy="93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36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 userDrawn="1"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32257C0-3FBF-B047-8C59-CDBF51B11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A60B01F-F394-99A6-2702-DE583FCB97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0F9698-6E59-9274-EC44-4917B7B92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4" name="Picture 13" descr="A blue letter q and a black background&#10;&#10;Description automatically generated">
            <a:extLst>
              <a:ext uri="{FF2B5EF4-FFF2-40B4-BE49-F238E27FC236}">
                <a16:creationId xmlns:a16="http://schemas.microsoft.com/office/drawing/2014/main" id="{E6D29C83-8170-564E-BDF4-35B7C1AA9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918" y="265587"/>
            <a:ext cx="3840481" cy="9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59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_niq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1167A0A-F180-60C7-1EB1-45DFE71B1E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163BE63-5485-E51C-D2FB-D90594B2C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969D08C-4DD0-FF1D-4F1E-2B57BBBC6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CBF2DA13-D12B-C26E-E2A9-C40AB5EC1E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C2D1BA0D-3E80-194F-1320-6AF0CD1FA8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9D3209E-F835-F81C-0897-C6026694B7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5110167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A blue letter q and a black background&#10;&#10;Description automatically generated">
            <a:extLst>
              <a:ext uri="{FF2B5EF4-FFF2-40B4-BE49-F238E27FC236}">
                <a16:creationId xmlns:a16="http://schemas.microsoft.com/office/drawing/2014/main" id="{8673F071-C650-0646-8358-61D48D0DA9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408" y="5659732"/>
            <a:ext cx="2333236" cy="5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43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over_illustration_whi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535428"/>
            <a:ext cx="8642082" cy="23876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 userDrawn="1"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447040"/>
            <a:ext cx="1219198" cy="518808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32257C0-3FBF-B047-8C59-CDBF51B11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A60B01F-F394-99A6-2702-DE583FCB97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0F9698-6E59-9274-EC44-4917B7B92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10FA71-069D-E398-B6E9-5C68D1D17767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92801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_photo_circle_deep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8C705F6C-3707-85DE-09B3-AF594AAC70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6303" y="0"/>
            <a:ext cx="5015697" cy="577842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4D08B7-A365-1427-F812-9D5F6ECF5B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1E7862F-A12C-567A-F409-68E4D1A31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35E2C2E-1885-1CF4-1BBA-BBD015DF71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D4B9C85D-6613-2D59-9B2A-FE4896B27A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721ACD91-DCF9-5C0A-BADD-DA2A150DF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A blue letter q and a black background&#10;&#10;Description automatically generated">
            <a:extLst>
              <a:ext uri="{FF2B5EF4-FFF2-40B4-BE49-F238E27FC236}">
                <a16:creationId xmlns:a16="http://schemas.microsoft.com/office/drawing/2014/main" id="{E0865DE2-071C-DB47-AEC4-5A273C35CB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408" y="5659732"/>
            <a:ext cx="2333236" cy="5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46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_photo_circle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7417A5-DB4B-D001-3587-DC3B18D4E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5501" y="0"/>
            <a:ext cx="5016500" cy="5788409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584E26-4C77-6A51-FEAD-0EB5B976A2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364624-911C-5C6C-A73C-DB61626F2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DBFA13A0-5198-A921-B21A-083C4ACCAC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B204880D-52B2-9D45-A6A0-B5D77E4CEF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F03C9AE-F80C-97A4-FDED-E9762F8EB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29EE161-CDB7-EE4A-81DF-6BB0E44C5E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557" y="5693807"/>
            <a:ext cx="2333237" cy="5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51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_photo_circle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AE3F521A-60F1-72FB-2B10-CA78E2F93C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6841" y="-32869"/>
            <a:ext cx="6305159" cy="68580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5225DC-38B1-15E3-05E6-88F5A6B976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3B6A8FC-C3C4-F7DA-BF00-D56866D58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5A598B2A-BB91-C356-7BCC-18D04DA8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F49547DD-E825-E7A3-C48A-64AA78C19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8A73B546-3757-53F1-AA4C-E0A8B9D18E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 descr="A blue letter q and a black background&#10;&#10;Description automatically generated">
            <a:extLst>
              <a:ext uri="{FF2B5EF4-FFF2-40B4-BE49-F238E27FC236}">
                <a16:creationId xmlns:a16="http://schemas.microsoft.com/office/drawing/2014/main" id="{81684D7E-EA8E-BC47-BF2F-356C3352F8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408" y="5659732"/>
            <a:ext cx="2333236" cy="5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91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_photo_circle_lt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082360DC-9C80-3F90-39EC-7453B69D8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6684" y="0"/>
            <a:ext cx="6285316" cy="6807414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31DF8A-CDB0-BAA0-A7EB-FB3A1664C8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D20B46-D379-8857-7F07-D5ED8684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D3A39611-F4FB-B581-19A6-7289E90AD7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F10F70D6-DFD0-F7EB-7A32-44AFFB14FC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6488C0-5BF3-DB4E-354F-3BB2484C0E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 descr="A blue letter q and a black background&#10;&#10;Description automatically generated">
            <a:extLst>
              <a:ext uri="{FF2B5EF4-FFF2-40B4-BE49-F238E27FC236}">
                <a16:creationId xmlns:a16="http://schemas.microsoft.com/office/drawing/2014/main" id="{800D22BA-6082-694B-A778-3FCC155967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408" y="5659732"/>
            <a:ext cx="2333236" cy="5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17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_photo_circle_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8A4DBCA-162B-E485-E20E-17D5C140E7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477" y="0"/>
            <a:ext cx="6311523" cy="683149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4161F4-D097-DE19-FD87-0BB65D7B7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11E666-418A-4758-0E70-B24242833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D543147-C142-3795-8692-163187D8C1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43F396D2-FEEC-B3D9-78CF-DB43D25BBD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84E5CB92-5F1A-B42D-D765-161BADC32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 descr="A blue letter q and a black background&#10;&#10;Description automatically generated">
            <a:extLst>
              <a:ext uri="{FF2B5EF4-FFF2-40B4-BE49-F238E27FC236}">
                <a16:creationId xmlns:a16="http://schemas.microsoft.com/office/drawing/2014/main" id="{39BC074F-5B56-2449-BB51-FDBE4CF855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408" y="5659732"/>
            <a:ext cx="2333236" cy="5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44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_photo_circle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D205D8C5-4622-A916-D655-F6CED6BF0E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0877" y="-1"/>
            <a:ext cx="6301124" cy="683149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EEE6B5-0894-9664-A565-BC7956CD80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13B9B20-3947-53D7-7D27-61901A552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9EC7F525-D72E-FA6C-4DC8-61ED3B7BF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53A58327-319F-F707-398A-E0BD2BB56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18DF228-BF1D-DFFF-3D0A-181B229C9A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A blue letter q and a black background&#10;&#10;Description automatically generated">
            <a:extLst>
              <a:ext uri="{FF2B5EF4-FFF2-40B4-BE49-F238E27FC236}">
                <a16:creationId xmlns:a16="http://schemas.microsoft.com/office/drawing/2014/main" id="{6F5C0852-39D3-974D-BCFC-18525E4609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408" y="5659732"/>
            <a:ext cx="2333236" cy="5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75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ver_photo_circle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F0CFD48-64F3-56E8-20FC-87BFA760AB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1543" y="-22550"/>
            <a:ext cx="6320458" cy="68580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BB1AF6-DC78-953A-74B3-439398878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8E6DAE2-C337-A8F2-2082-DE6607D24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1CD72098-8A9C-6DDA-623D-88ACA639D8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D2957D4-81EB-DC26-6463-5EADF1A25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6FB9EEA-C3E3-431A-8CBC-F0DB2F54B5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6D558DBE-278D-C34C-B7F4-0900DB1EF5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557" y="5693807"/>
            <a:ext cx="2333237" cy="5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81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ver_photo_circle_lt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3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563F44E9-E18C-1F20-FBFF-E71D86E00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33" b="-366"/>
          <a:stretch/>
        </p:blipFill>
        <p:spPr>
          <a:xfrm>
            <a:off x="5747657" y="-32870"/>
            <a:ext cx="6444343" cy="689087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BB1AF6-DC78-953A-74B3-439398878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8E6DAE2-C337-A8F2-2082-DE6607D24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F3FE3F42-A42D-09D9-BD52-664DF915C6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0C51D81-FF4F-A687-8019-C148AF88A6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E11BBA8-8F76-E781-2355-01741D2B20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BB7A9BE-A323-464E-9EA8-34518659AF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557" y="5693807"/>
            <a:ext cx="2333237" cy="5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22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ver_photo_circle_orange">
    <p:bg>
      <p:bgPr>
        <a:solidFill>
          <a:srgbClr val="3C18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1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ED112208-67CC-7B7A-7347-98C53A298C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949" y="-16331"/>
            <a:ext cx="6318051" cy="685800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6E0AFB-8404-B27F-3CB1-A1D4C6C5F1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614D32-1A9C-DFFE-7782-FD6AB74B3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451F9B9-5FC2-B4E8-5C6C-B463775F9C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1925A276-592D-D7EB-10E8-61B281EF13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09189D2-8FB1-BD5B-A9E6-197DFA5BEA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C51ED2B6-83E0-664B-B80C-9C0F903792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557" y="5693807"/>
            <a:ext cx="2333237" cy="5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95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ver_photo_circle_violet">
    <p:bg>
      <p:bgPr>
        <a:solidFill>
          <a:srgbClr val="292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603A215C-0E64-E145-AADF-41CE8AC1BA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6840" y="-32870"/>
            <a:ext cx="6305160" cy="683256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E4DBE2-15C7-C0FB-2BB2-0DE1A04677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29E7AD9-256B-D443-B646-51A6C61F0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9DCE52CB-D215-B6BA-D700-5E2509A3B5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8AA91280-AE3D-E8A3-78B8-79DD96CAF3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A6BAA93A-A8C0-E89C-7C2A-319F32FF0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8B4A864-1E51-0343-8A45-931071AEDE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557" y="5693807"/>
            <a:ext cx="2333237" cy="5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24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ver_photo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57AC29-76A4-61A4-DEF0-9D880E7CC1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C265AF3-8D1F-7540-5CFF-675EEA8705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2373" y="0"/>
            <a:ext cx="8189625" cy="6858000"/>
          </a:xfr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picture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3FDD1C-7A1E-AEDA-AE44-DA18731572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530161" y="19178"/>
            <a:ext cx="5547380" cy="5547380"/>
          </a:xfrm>
          <a:prstGeom prst="ellipse">
            <a:avLst/>
          </a:prstGeom>
          <a:solidFill>
            <a:schemeClr val="bg2"/>
          </a:solidFill>
        </p:spPr>
        <p:txBody>
          <a:bodyPr tIns="0" bIns="0" anchor="ctr" anchorCtr="0"/>
          <a:lstStyle>
            <a:lvl1pPr marL="0" indent="0" algn="l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your presentation title here maximum of four lines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0AA074-B57C-C578-1B29-6483DCE01A18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249F3E-7261-69A9-09FC-57FE24EA02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4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half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12EB802-3346-E39B-2509-EAC573AA62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2BFC318-B682-8A6C-0500-7F861A6B2C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F5E0947-70F6-3BEF-C68C-F8AAA3AAF8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6E41E3E-E988-5AAD-A3FB-D42472E3E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08DE5AC-BB0D-8837-136E-8AF4E617F3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D686C53-3C4A-4856-FDBD-DEDB3F729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65165337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branded_cover_photo_circle_lt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082360DC-9C80-3F90-39EC-7453B69D8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6684" y="0"/>
            <a:ext cx="6285316" cy="6807414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31DF8A-CDB0-BAA0-A7EB-FB3A1664C8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D20B46-D379-8857-7F07-D5ED8684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43122E-4C91-E6A1-D4E3-CE02D34570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D3A39611-F4FB-B581-19A6-7289E90AD7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F10F70D6-DFD0-F7EB-7A32-44AFFB14FC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6488C0-5BF3-DB4E-354F-3BB2484C0E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B22745A3-0F29-17FE-0543-2499396CE52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387011" y="5700194"/>
            <a:ext cx="1500188" cy="513042"/>
          </a:xfrm>
          <a:noFill/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Partner/</a:t>
            </a:r>
            <a:br>
              <a:rPr lang="en-US"/>
            </a:br>
            <a:r>
              <a:rPr lang="en-US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73224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3AEC9DB-EF68-1F30-2273-B2160550D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F50A8-F4AB-8F41-DE7A-B921DA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75551934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C80055-36CD-03A0-FF2F-FB1F135FC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8" y="1825625"/>
            <a:ext cx="8629974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6DE0CA5-5C4E-EFCB-2BE8-EB8DC2300D0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952DA69-BA1F-7BDB-448F-A4656CCF63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B07040F-A6A3-5C15-F977-7D0228D3BC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C12688-D8F7-66BE-AD00-78D59546F8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76620768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5D1794-3A67-EC85-D51D-19CC621969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37582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A58A57-9AA2-995B-F17B-EF0CC5FF39C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6606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F7AC8A2-64C0-1D9F-7AB1-472AE18BD1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582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ED75715-C317-75F7-78F6-9C944FD28A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605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EF340EA8-54A6-9E4D-0526-47907DA2F6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1DE536D-EF4A-8B3D-B21D-22CB635EDC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322F87-6010-E800-94B8-6FD167463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64941604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ur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3B6A2A-2C2E-7735-F6AF-C9EBC41827D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2476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90CEB3B-329E-7CFB-C82C-196F404D94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2475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267DF4-9717-0259-6B0E-DAD8B209CF4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16393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638A4D9-F985-A57C-CB8F-B5BE0F1727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6392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8447AD-132B-DD45-8F26-5684D33A864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3012D8C-6A00-0751-CA0A-B3A4D66205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80310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97E1BA7-6018-F8DC-5B98-E01D1FCACA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842BA1B-CE76-92EE-3BB8-577F1D85B4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CE05C-530C-E715-3EE9-A5165AEC2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0972643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hree_columns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5D1794-3A67-EC85-D51D-19CC621969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37582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A58A57-9AA2-995B-F17B-EF0CC5FF39C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6606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AD49D-3D55-5878-EB23-9434406607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8559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1ADFA53-A93C-9C6B-577B-EE3F3CE8E8B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37582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C82AF9B-6879-D477-6076-E176F56AE37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86605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15A4DB1-EF34-E503-B556-530B7CAC3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9C3871F-6DE1-0E51-4666-C634F339A5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0385D10-C453-B58A-D9F1-B1AA1DD202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A94D145-81FE-C360-0297-4502383F5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DECDC5-9AD9-7CB6-F638-0E39B05777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7582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B555AD3-4EA2-7E24-5C90-4B64C7002D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605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</p:spTree>
    <p:extLst>
      <p:ext uri="{BB962C8B-B14F-4D97-AF65-F5344CB8AC3E}">
        <p14:creationId xmlns:p14="http://schemas.microsoft.com/office/powerpoint/2010/main" val="5219555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our_columns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3B6A2A-2C2E-7735-F6AF-C9EBC41827D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2476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267DF4-9717-0259-6B0E-DAD8B209CF4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17288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8447AD-132B-DD45-8F26-5684D33A864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9DB3AF3-680C-8615-86A8-8048F96DC95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8559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537AC9D-FCC4-14DF-2161-DBA7138EF16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52476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A057AEC-C50F-0348-EDA8-2B8154E10CD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7288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D1E7D59-DA9B-A7D7-87C0-E693582CA4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80311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592AE5E-1943-C4CE-573A-E4705E3EC2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B72F191-69E6-FD21-C339-D3F79DB59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57044DB-24DF-8EA2-8742-B55B32857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2DD73D3-CDE1-EEBD-83CD-AF0E1BCC1A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0E3F6D-431D-152F-0090-8F1B25ECC4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2475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08966CC-2A54-3E37-D012-A1B6506344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6392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44FC00B-CEA7-D95B-1AE3-5975AB5E6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80310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</p:spTree>
    <p:extLst>
      <p:ext uri="{BB962C8B-B14F-4D97-AF65-F5344CB8AC3E}">
        <p14:creationId xmlns:p14="http://schemas.microsoft.com/office/powerpoint/2010/main" val="320420766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ft_title_and_content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03D84F1-EE1E-31A0-2CC0-537B0D5A18BF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8081D0B1-8824-2C40-8825-3BAB2D851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4553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eft_title_and_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6B8A47-0994-4B79-9368-44F21806FC95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pic>
        <p:nvPicPr>
          <p:cNvPr id="16" name="Picture 15" descr="A black and white logo&#10;&#10;Description automatically generated">
            <a:extLst>
              <a:ext uri="{FF2B5EF4-FFF2-40B4-BE49-F238E27FC236}">
                <a16:creationId xmlns:a16="http://schemas.microsoft.com/office/drawing/2014/main" id="{2D58F139-E5B9-A64E-8842-23E97DCA1A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70" y="6468795"/>
            <a:ext cx="1955550" cy="40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03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si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557" y="1825625"/>
            <a:ext cx="11599200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3AEC9DB-EF68-1F30-2273-B2160550D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F50A8-F4AB-8F41-DE7A-B921DA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B7CF794-8741-5CD5-3E69-6457AE2366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6400" y="1348828"/>
            <a:ext cx="115992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353779662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eft_title_and_content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E247AFE-5B75-F5AA-309C-B98C55C22DA8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3883C68B-2B09-564E-B6D7-E14221574D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8762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eft_title_and_content_l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AC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62B1CA4-6399-9468-76D4-CF80E740A3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69C8447-6A16-1811-BE16-8D42C522A28A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81885DC5-C9A9-EA4C-97D2-CB3C58FF8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011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eft_title_and_conten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F9B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2147D56-94AA-3BDD-ABF0-68D917E898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C6F2AF4-DEA0-09CB-3AA2-69CC3367F6AC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638763E3-D697-374B-BE4E-A99CB503C8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757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eft_title_and_content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DBD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CDE19B0-6084-AB1A-A163-E9089D085C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9069A56-43D0-9F1B-C232-2ADAEDEB1EA0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BE7231FD-CC28-E34C-96C6-94D123D2AE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8097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debar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2655EB8-0E52-0105-D411-F08941B5D9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706A59F-423E-C7F6-F3F9-0F492E0C02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E496856-C6F1-1A20-F1E8-67C9E51E6E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45047914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debar_orang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D9262FD-C60D-EB8B-5905-00E41E65FB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7EE85D7-3A48-D93E-77D4-BBAF47F83E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B6232B-9EB8-AFA1-F4A9-9DD09BF5ED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5829442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idebar_violet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0D82F29-6247-72A9-6731-F72313DD88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49ABFB9-219C-B8D3-C483-30EEC54C8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647F1F-16E6-DC6D-968E-E7D6E4A68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03808888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idebar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5EAD1CE0-8C43-3A65-CBE4-F6500A6A3A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2D01FA-DA8D-5F18-9C23-78DF809691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8A9A9755-A073-6536-4449-60D1A4D624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E19CC79-3E4C-BA4B-BDFE-ED4A5100C7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5AF445-F077-CBD3-8676-3C090B01E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82265445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ideba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19F0D1BA-1740-8291-3985-752AAB099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6B8194AC-DDA3-9404-5998-E94D747F0D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1A3127B-F843-4C4F-625D-0F595788B9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4F2467A-B7A4-9968-8AF7-70330EF2A4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A90B9B-C6D7-5D76-62C9-8C8E2EFB4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42259411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_and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D8B5F0-3972-9E3F-4A7E-52302351B5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F5AD5C4-11CE-A5B1-68F4-ECE64B4744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DB62E0-16D5-D693-1EC9-29B8200003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0E12C7-8B6B-E7AB-65DE-8993ACC541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403218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deep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 userDrawn="1"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447040"/>
            <a:ext cx="1219198" cy="518808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5A8605A2-A6E9-EC94-9E56-90DDBAD35A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685AD82-6787-48AF-A22F-3B00153B36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5944916-51FE-3EDB-647A-59CBDF40CB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A3C0EC-F1E0-4D42-57B1-27E1B43D0E3C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85000"/>
                  </a:schemeClr>
                </a:solidFill>
              </a:rPr>
              <a:t>© 2024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35695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si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F9B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0932" y="1671355"/>
            <a:ext cx="7595265" cy="399040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2147D56-94AA-3BDD-ABF0-68D917E898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C6F2AF4-DEA0-09CB-3AA2-69CC3367F6AC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38F7803-D3DE-3368-45B8-EB451876C53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8B6213-3C0B-98FB-A39E-0937AD93C8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1BF43BA-229F-DCBB-43FF-EEC1455EE9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0197" y="1198570"/>
            <a:ext cx="7596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309942746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_and_photo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3CD31E3-1810-8019-E4E8-32E37BC7DE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EF3752C-36A7-544F-D2EB-65F4FAA751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7D676D-F2FB-4E29-6862-097B141AD572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/>
                </a:solidFill>
              </a:rPr>
              <a:t>© 2023 Nielsen Consumer LLC. All Rights Reserved.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B6EEB7D-9CC5-9D43-2008-2795014238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F7F2BB9-8A14-A127-85D9-8C884D7626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B4DEEEB-841D-9E48-066D-74DF0347AE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pic>
        <p:nvPicPr>
          <p:cNvPr id="15" name="Picture 14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93F515BE-B72B-AB49-9827-1410B9E181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4080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half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5053F53-3618-E1D1-00A1-47AA56D050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2DDB0C3-FCF3-2CAA-F826-CA712908FC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7066202-F363-3C8E-5B43-C4BE65D6B6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DF4E8B1-8F35-5AD1-AB74-B468AE1701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4DFC890-B929-EAF9-EDFB-220994626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pic>
        <p:nvPicPr>
          <p:cNvPr id="20" name="Picture 19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9E5FBCE0-87BB-CF4A-BB60-1847D8B547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5155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half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2BFC318-B682-8A6C-0500-7F861A6B2C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F5E0947-70F6-3BEF-C68C-F8AAA3AAF8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6E41E3E-E988-5AAD-A3FB-D42472E3E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08DE5AC-BB0D-8837-136E-8AF4E617F3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D686C53-3C4A-4856-FDBD-DEDB3F729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pic>
        <p:nvPicPr>
          <p:cNvPr id="22" name="Picture 2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1D044A1B-CAED-B64E-AEFE-3CFBF7BE20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4695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half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96AC6AD-C4F2-F6FF-6F7B-8A44A44982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A6C0979-2BD2-C03B-6B71-E8AD10273F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A3D0FAE-E229-7018-93B3-C0AF25E639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6BBC8CE-5633-09AF-7152-3719FD92EB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D76F3C-D010-68D3-984D-E588033F9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pic>
        <p:nvPicPr>
          <p:cNvPr id="22" name="Picture 2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62261AC4-8771-1946-AB54-C7F82AB312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4193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half_l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C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E513481-19B3-D642-E3CD-6271958BC1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4A1B13B-F468-9DD3-E390-FE70322374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E4C21BE-A62B-885D-12C3-E14CBE50E9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ECE9D8F-7472-1CD9-04C2-C6C601670B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34A2405-5937-A40D-BD28-25B17DBA7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in Arial bold 20pt</a:t>
            </a:r>
          </a:p>
        </p:txBody>
      </p:sp>
      <p:pic>
        <p:nvPicPr>
          <p:cNvPr id="17" name="Picture 16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9CDF6E06-577E-6B40-8CAD-229AB05A4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8448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half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9B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BC52F0A-FEF5-7664-E4A1-D4BF689E7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6B99AF8-C353-FA75-7695-E85E6F1D1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844E97B-52E4-F43B-0202-92973DE8EC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7F498CF-4BFB-E7EA-A5AC-E2FFC8C15A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FD7D570-786D-BE85-5674-AAE488A93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in Arial bold 20pt</a:t>
            </a:r>
          </a:p>
        </p:txBody>
      </p:sp>
      <p:pic>
        <p:nvPicPr>
          <p:cNvPr id="22" name="Picture 2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817AEEE9-5FEA-CA47-8CC1-34B164BF3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940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half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BD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5CB9B4E-B4A9-BA47-5A00-8E523D2A8C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57DAED8-04EE-E553-65D0-FECCE34836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3E20CC-AB43-4C23-8A3C-9F0A750FF7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B111580-3FC2-E4E7-0EE7-D9E1E7010E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2D480B4-03FC-5DE6-C1B7-A075AF87A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in Arial bold 20pt</a:t>
            </a:r>
          </a:p>
        </p:txBody>
      </p:sp>
      <p:pic>
        <p:nvPicPr>
          <p:cNvPr id="22" name="Picture 2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27D093D2-F6BC-4146-81A4-284DC958B2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4339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vider_deep_viole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F749EA-836B-83E3-C743-0FC08B6657F8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E85384-E091-2082-FCBB-160F82D46D2B}"/>
              </a:ext>
            </a:extLst>
          </p:cNvPr>
          <p:cNvSpPr txBox="1"/>
          <p:nvPr userDrawn="1"/>
        </p:nvSpPr>
        <p:spPr>
          <a:xfrm>
            <a:off x="-1115568" y="3474720"/>
            <a:ext cx="0" cy="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94A49-4E28-F858-29AE-59569FD49FF3}"/>
              </a:ext>
            </a:extLst>
          </p:cNvPr>
          <p:cNvSpPr txBox="1"/>
          <p:nvPr userDrawn="1"/>
        </p:nvSpPr>
        <p:spPr>
          <a:xfrm>
            <a:off x="742950" y="5729288"/>
            <a:ext cx="0" cy="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822119-F72B-5E64-6ABF-EC783D188977}"/>
              </a:ext>
            </a:extLst>
          </p:cNvPr>
          <p:cNvSpPr txBox="1"/>
          <p:nvPr userDrawn="1"/>
        </p:nvSpPr>
        <p:spPr>
          <a:xfrm>
            <a:off x="2628900" y="-271463"/>
            <a:ext cx="0" cy="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EAD86A-245D-BC4D-62CD-7F1DDEB9071E}"/>
              </a:ext>
            </a:extLst>
          </p:cNvPr>
          <p:cNvSpPr txBox="1"/>
          <p:nvPr userDrawn="1"/>
        </p:nvSpPr>
        <p:spPr>
          <a:xfrm>
            <a:off x="4034672" y="5910606"/>
            <a:ext cx="0" cy="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180135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>
                <a:solidFill>
                  <a:srgbClr val="555555"/>
                </a:solidFill>
              </a:rPr>
              <a:pPr/>
              <a:t>‹#›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18D8CFBE-FA82-9696-CA96-11C6E0C64D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61" y="5985328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6C3E77-E9CE-47CC-83BF-6304705D7E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7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52061846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C116-862E-4A30-A511-C0F0F2035FB4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1108-638D-4424-9595-0E12CBBA5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45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ote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38C2DDC-856C-BABD-2BD7-96A2897A3C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1" y="-2"/>
            <a:ext cx="6289924" cy="68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314883"/>
            <a:ext cx="8634723" cy="253252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“Insert quote here Insert quote here Insert quote here Insert quote here.”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910757"/>
            <a:ext cx="863472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00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C116-862E-4A30-A511-C0F0F2035FB4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1108-638D-4424-9595-0E12CBBA5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91288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3AEC9DB-EF68-1F30-2273-B2160550D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F50A8-F4AB-8F41-DE7A-B921DA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792000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 Insert your slide title in Arial bold 20ptInsert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74403400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vider_orange">
    <p:bg>
      <p:bgPr>
        <a:solidFill>
          <a:srgbClr val="3C18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C5EA78-CDC0-1240-0F66-EED1BFA819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1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1E79715-2C31-D769-1270-E4A53A9E6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57"/>
          <a:stretch/>
        </p:blipFill>
        <p:spPr>
          <a:xfrm>
            <a:off x="-19253" y="0"/>
            <a:ext cx="6583339" cy="68253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BB685F0-42BF-350C-86D9-06FCE4B9DD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11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ver_photo_circl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1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ED112208-67CC-7B7A-7347-98C53A298C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949" y="-16331"/>
            <a:ext cx="6318051" cy="685800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6E0AFB-8404-B27F-3CB1-A1D4C6C5F1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614D32-1A9C-DFFE-7782-FD6AB74B3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451F9B9-5FC2-B4E8-5C6C-B463775F9C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1925A276-592D-D7EB-10E8-61B281EF13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09189D2-8FB1-BD5B-A9E6-197DFA5BEA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C51ED2B6-83E0-664B-B80C-9C0F903792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557" y="5693807"/>
            <a:ext cx="2333237" cy="5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8552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yp_half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2C0470F-CF16-06E7-C6C5-F985FA4683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559" y="5985327"/>
            <a:ext cx="5527626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DABE00AD-2EE9-1452-B1A3-E3B845DBE2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A80AA57-1BB9-939D-8974-EA7F39153D55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2023 Nielsen Consumer LLC. All Rights Reserved.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17598F-0148-ED21-BF54-6C32AFA37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6C04FE-F76C-2B98-066A-F6D2AA2791F0}"/>
              </a:ext>
            </a:extLst>
          </p:cNvPr>
          <p:cNvCxnSpPr>
            <a:cxnSpLocks/>
          </p:cNvCxnSpPr>
          <p:nvPr userDrawn="1"/>
        </p:nvCxnSpPr>
        <p:spPr>
          <a:xfrm>
            <a:off x="278932" y="718606"/>
            <a:ext cx="55431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D12D00-26FA-4262-C4F3-C04FA851070D}"/>
              </a:ext>
            </a:extLst>
          </p:cNvPr>
          <p:cNvCxnSpPr>
            <a:cxnSpLocks/>
          </p:cNvCxnSpPr>
          <p:nvPr userDrawn="1"/>
        </p:nvCxnSpPr>
        <p:spPr>
          <a:xfrm>
            <a:off x="6329776" y="718606"/>
            <a:ext cx="554312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E2D57953-69D7-3B5F-CE5E-72AEADE503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1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24pt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B679191-78BC-7261-F721-5C406793802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78932" y="860890"/>
            <a:ext cx="5537252" cy="677108"/>
          </a:xfrm>
          <a:solidFill>
            <a:schemeClr val="tx2"/>
          </a:solidFill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  <a:p>
            <a:pPr lvl="0"/>
            <a:r>
              <a:rPr lang="en-US"/>
              <a:t>Maximum of two lines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28AF2DC-7B6B-57A3-5C2C-82CB197970D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332714" y="860890"/>
            <a:ext cx="5537252" cy="677108"/>
          </a:xfrm>
          <a:solidFill>
            <a:schemeClr val="tx2"/>
          </a:solidFill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  <a:p>
            <a:pPr lvl="0"/>
            <a:r>
              <a:rPr lang="en-US"/>
              <a:t>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73085835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obranded_cover_illustration_whi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535428"/>
            <a:ext cx="8642082" cy="23876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 userDrawn="1"/>
        </p:nvCxnSpPr>
        <p:spPr>
          <a:xfrm>
            <a:off x="278932" y="1124120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447040"/>
            <a:ext cx="1219198" cy="518808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32257C0-3FBF-B047-8C59-CDBF51B11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A60B01F-F394-99A6-2702-DE583FCB97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0F9698-6E59-9274-EC44-4917B7B92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0456989-7A47-A540-0A6C-C3892C30796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387011" y="440454"/>
            <a:ext cx="1500188" cy="513042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Partner/</a:t>
            </a:r>
            <a:br>
              <a:rPr lang="en-US"/>
            </a:br>
            <a:r>
              <a:rPr lang="en-US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2948776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AE3F521A-60F1-72FB-2B10-CA78E2F93C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-1"/>
            <a:ext cx="6305159" cy="68251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EB20704A-B279-A046-978C-46D8092C9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78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E2460AD-71E3-F863-3332-2D91ADCA03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1" y="-2"/>
            <a:ext cx="6289924" cy="68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F7436532-91AD-E34C-BB42-63790431D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10" y="6482901"/>
            <a:ext cx="1887147" cy="38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31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_lt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3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1898865F-F6D2-DB89-44A2-152129981A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1" y="-1"/>
            <a:ext cx="6289924" cy="68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4773E8C1-02AE-DD42-A2BE-7C9ABA8C57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10" y="6482901"/>
            <a:ext cx="1887147" cy="38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60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r_orange">
    <p:bg>
      <p:bgPr>
        <a:solidFill>
          <a:srgbClr val="3C18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C5EA78-CDC0-1240-0F66-EED1BFA819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1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1E79715-2C31-D769-1270-E4A53A9E6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57"/>
          <a:stretch/>
        </p:blipFill>
        <p:spPr>
          <a:xfrm>
            <a:off x="-19253" y="0"/>
            <a:ext cx="6583339" cy="68253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CC6CF553-BBD7-4C4F-A9B5-DA409A793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10" y="6482901"/>
            <a:ext cx="1887147" cy="38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27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3C76AA-4DF2-00B8-801D-4B1D52D471DD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C6100-167E-49ED-3E77-408C1EB57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21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E8A429FF-DA58-2C20-7EA0-A4BB52606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37" b="-632"/>
          <a:stretch/>
        </p:blipFill>
        <p:spPr>
          <a:xfrm>
            <a:off x="0" y="0"/>
            <a:ext cx="64312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BBF7ED22-3339-F345-9B19-53DD932389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10" y="6482901"/>
            <a:ext cx="1887147" cy="38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08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vider_photo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53B6FBA4-069C-6C71-1FE3-FA51704AA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5242326" cy="57784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E74CEF5-5EBA-D435-D737-930D08C0F3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55CDD-CFED-569A-29E4-7E9156415735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2023 Nielsen Consumer LLC. All Rights Reserved.</a:t>
            </a:r>
          </a:p>
        </p:txBody>
      </p:sp>
      <p:pic>
        <p:nvPicPr>
          <p:cNvPr id="12" name="Picture 1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0684D802-3492-4A4D-8473-EF0CDE757E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65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vider_photo_lt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20A8DDDA-2F22-4E65-A3E7-C7534F571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42326" cy="577842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175E13-62E5-9D96-1959-3CAE6647730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81F283-CADF-DF62-9AA2-1236DF5561F4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2023 Nielsen Consumer LLC. All Rights Reserved.</a:t>
            </a:r>
          </a:p>
        </p:txBody>
      </p:sp>
      <p:pic>
        <p:nvPicPr>
          <p:cNvPr id="12" name="Picture 1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09A4CB0C-2AE7-6E42-9D58-00547FC27C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54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vider_photo_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B195DA4C-5BB6-3B99-069C-6208F8864F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46"/>
            <a:ext cx="5242326" cy="57791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7CCB69-B575-EB4B-74FD-2F4FA7E305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D98D6D-3B9C-1B93-53B8-C1E5A114F0A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2023 Nielsen Consumer LLC. All Rights Reserved.</a:t>
            </a:r>
          </a:p>
        </p:txBody>
      </p:sp>
      <p:pic>
        <p:nvPicPr>
          <p:cNvPr id="12" name="Picture 1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6963CDB1-9557-FF4E-926E-134AA42AE9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28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vider_photo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60DD18F-B76F-81F3-4A71-2166214B6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47"/>
            <a:ext cx="5242549" cy="577916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F22717-FD9E-224E-374A-CC4708A154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DBABD-D8E0-3D66-7965-1F4DCCE15F1A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2023 Nielsen Consumer LLC. All Rights Reserved.</a:t>
            </a:r>
          </a:p>
        </p:txBody>
      </p:sp>
      <p:pic>
        <p:nvPicPr>
          <p:cNvPr id="13" name="Picture 12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83736C5A-6180-0748-9C2F-06EC7FA4B2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17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E2460AD-71E3-F863-3332-2D91ADCA03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1" y="-2"/>
            <a:ext cx="6289924" cy="68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D7BA225-5FF4-D496-34D1-564C267F133E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FE4F64-CDE3-E6AC-B94F-5B61F05C32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44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light 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3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1898865F-F6D2-DB89-44A2-152129981A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1" y="-1"/>
            <a:ext cx="6289924" cy="68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25C32D7-C729-3011-FEFB-46C3D0B902FF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D7612-FA3F-4420-3220-A5BFCB9C06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85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ange">
    <p:bg>
      <p:bgPr>
        <a:solidFill>
          <a:srgbClr val="3C18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C5EA78-CDC0-1240-0F66-EED1BFA819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1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1E79715-2C31-D769-1270-E4A53A9E6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57"/>
          <a:stretch/>
        </p:blipFill>
        <p:spPr>
          <a:xfrm>
            <a:off x="-19253" y="0"/>
            <a:ext cx="6583339" cy="68253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46D5945-92E2-21F9-E630-7D1BAA17B71A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B685F0-42BF-350C-86D9-06FCE4B9DD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95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E8A429FF-DA58-2C20-7EA0-A4BB52606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37" b="-632"/>
          <a:stretch/>
        </p:blipFill>
        <p:spPr>
          <a:xfrm>
            <a:off x="0" y="0"/>
            <a:ext cx="64312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5FE918E-7F33-33FB-4F73-7AE94E0BCDF2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76F9A6-7DD9-B6E9-46E0-945536CB1C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23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 white blue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53B6FBA4-069C-6C71-1FE3-FA51704AA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5242326" cy="57784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E74CEF5-5EBA-D435-D737-930D08C0F3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55CDD-CFED-569A-29E4-7E9156415735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F3A933-687E-7CB7-3D3B-E76C7E08DD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88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03EF4E2-7A7A-0548-85F1-5479B7C9E1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9BE24C59-17C4-90DA-BA57-874FE0A8BC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3" y="6495807"/>
            <a:ext cx="1892766" cy="28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09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 white light blue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20A8DDDA-2F22-4E65-A3E7-C7534F571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42326" cy="577842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175E13-62E5-9D96-1959-3CAE6647730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81F283-CADF-DF62-9AA2-1236DF5561F4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2E379E-AB82-51C6-2E05-EAA69ECC97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89036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 white orange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B195DA4C-5BB6-3B99-069C-6208F8864F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46"/>
            <a:ext cx="5242326" cy="577916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7CCB69-B575-EB4B-74FD-2F4FA7E305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D98D6D-3B9C-1B93-53B8-C1E5A114F0A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32F3E5-17C7-93CE-1619-A8CF612C64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07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 white violet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60DD18F-B76F-81F3-4A71-2166214B6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47"/>
            <a:ext cx="5242549" cy="577916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F22717-FD9E-224E-374A-CC4708A154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DBABD-D8E0-3D66-7965-1F4DCCE15F1A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7A2799-6225-FFA4-FCEC-A5F755EF79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12827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 deep blu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57AC29-76A4-61A4-DEF0-9D880E7CC1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C265AF3-8D1F-7540-5CFF-675EEA8705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2373" y="0"/>
            <a:ext cx="8189625" cy="6858000"/>
          </a:xfr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3FDD1C-7A1E-AEDA-AE44-DA18731572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530161" y="19178"/>
            <a:ext cx="5547380" cy="5547380"/>
          </a:xfrm>
          <a:prstGeom prst="ellipse">
            <a:avLst/>
          </a:prstGeom>
          <a:solidFill>
            <a:schemeClr val="tx2"/>
          </a:solidFill>
        </p:spPr>
        <p:txBody>
          <a:bodyPr tIns="0" bIns="0" anchor="ctr" anchorCtr="0"/>
          <a:lstStyle>
            <a:lvl1pPr marL="0" indent="0" algn="l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0AA074-B57C-C578-1B29-6483DCE01A18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249F3E-7261-69A9-09FC-57FE24EA02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75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 blu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57AC29-76A4-61A4-DEF0-9D880E7CC1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C265AF3-8D1F-7540-5CFF-675EEA8705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2373" y="0"/>
            <a:ext cx="8189625" cy="6858000"/>
          </a:xfr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3FDD1C-7A1E-AEDA-AE44-DA18731572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530161" y="19178"/>
            <a:ext cx="5547380" cy="5547380"/>
          </a:xfrm>
          <a:prstGeom prst="ellipse">
            <a:avLst/>
          </a:prstGeom>
          <a:solidFill>
            <a:schemeClr val="bg2"/>
          </a:solidFill>
        </p:spPr>
        <p:txBody>
          <a:bodyPr tIns="0" bIns="0" anchor="ctr" anchorCtr="0"/>
          <a:lstStyle>
            <a:lvl1pPr marL="0" indent="0" algn="l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0AA074-B57C-C578-1B29-6483DCE01A18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249F3E-7261-69A9-09FC-57FE24EA02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30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 light blu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57AC29-76A4-61A4-DEF0-9D880E7CC1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C265AF3-8D1F-7540-5CFF-675EEA8705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2373" y="0"/>
            <a:ext cx="8189625" cy="6858000"/>
          </a:xfr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3FDD1C-7A1E-AEDA-AE44-DA18731572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530161" y="19178"/>
            <a:ext cx="5547380" cy="5547380"/>
          </a:xfrm>
          <a:prstGeom prst="ellipse">
            <a:avLst/>
          </a:prstGeom>
          <a:solidFill>
            <a:schemeClr val="accent1"/>
          </a:solidFill>
        </p:spPr>
        <p:txBody>
          <a:bodyPr tIns="0" bIns="0" anchor="ctr" anchorCtr="0"/>
          <a:lstStyle>
            <a:lvl1pPr marL="0" indent="0" algn="l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0AA074-B57C-C578-1B29-6483DCE01A18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249F3E-7261-69A9-09FC-57FE24EA02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41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 orang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57AC29-76A4-61A4-DEF0-9D880E7CC1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C265AF3-8D1F-7540-5CFF-675EEA8705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2373" y="0"/>
            <a:ext cx="8189625" cy="6858000"/>
          </a:xfr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3FDD1C-7A1E-AEDA-AE44-DA18731572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530161" y="19178"/>
            <a:ext cx="5547380" cy="5547380"/>
          </a:xfrm>
          <a:prstGeom prst="ellipse">
            <a:avLst/>
          </a:prstGeom>
          <a:solidFill>
            <a:schemeClr val="accent2"/>
          </a:solidFill>
        </p:spPr>
        <p:txBody>
          <a:bodyPr tIns="0" bIns="0" anchor="ctr" anchorCtr="0"/>
          <a:lstStyle>
            <a:lvl1pPr marL="0" indent="0" algn="l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0AA074-B57C-C578-1B29-6483DCE01A18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249F3E-7261-69A9-09FC-57FE24EA02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92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 viole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57AC29-76A4-61A4-DEF0-9D880E7CC1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C265AF3-8D1F-7540-5CFF-675EEA8705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2373" y="0"/>
            <a:ext cx="8189625" cy="6858000"/>
          </a:xfr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3FDD1C-7A1E-AEDA-AE44-DA18731572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530161" y="19178"/>
            <a:ext cx="5547380" cy="5547380"/>
          </a:xfrm>
          <a:prstGeom prst="ellipse">
            <a:avLst/>
          </a:prstGeom>
          <a:solidFill>
            <a:schemeClr val="accent3"/>
          </a:solidFill>
        </p:spPr>
        <p:txBody>
          <a:bodyPr tIns="0" bIns="0" anchor="ctr" anchorCtr="0"/>
          <a:lstStyle>
            <a:lvl1pPr marL="0" indent="0" algn="l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0AA074-B57C-C578-1B29-6483DCE01A18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249F3E-7261-69A9-09FC-57FE24EA02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70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 deep viole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57AC29-76A4-61A4-DEF0-9D880E7CC1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C265AF3-8D1F-7540-5CFF-675EEA8705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2373" y="0"/>
            <a:ext cx="8189625" cy="6858000"/>
          </a:xfr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3FDD1C-7A1E-AEDA-AE44-DA18731572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530161" y="19178"/>
            <a:ext cx="5547380" cy="5547380"/>
          </a:xfrm>
          <a:prstGeom prst="ellipse">
            <a:avLst/>
          </a:prstGeom>
          <a:solidFill>
            <a:schemeClr val="accent4"/>
          </a:solidFill>
        </p:spPr>
        <p:txBody>
          <a:bodyPr tIns="0" bIns="0" anchor="ctr" anchorCtr="0"/>
          <a:lstStyle>
            <a:lvl1pPr marL="0" indent="0" algn="l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0AA074-B57C-C578-1B29-6483DCE01A18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249F3E-7261-69A9-09FC-57FE24EA02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28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deep blue-green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57AC29-76A4-61A4-DEF0-9D880E7CC1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C265AF3-8D1F-7540-5CFF-675EEA8705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2373" y="0"/>
            <a:ext cx="8189625" cy="6858000"/>
          </a:xfr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3FDD1C-7A1E-AEDA-AE44-DA18731572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530161" y="19178"/>
            <a:ext cx="5547380" cy="5547380"/>
          </a:xfrm>
          <a:prstGeom prst="ellipse">
            <a:avLst/>
          </a:prstGeom>
          <a:solidFill>
            <a:srgbClr val="135466"/>
          </a:solidFill>
        </p:spPr>
        <p:txBody>
          <a:bodyPr tIns="0" bIns="0" anchor="ctr" anchorCtr="0"/>
          <a:lstStyle>
            <a:lvl1pPr marL="0" indent="0" algn="l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0AA074-B57C-C578-1B29-6483DCE01A18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249F3E-7261-69A9-09FC-57FE24EA02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4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_deep_blue">
    <p:bg>
      <p:bgPr>
        <a:solidFill>
          <a:srgbClr val="060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FAE4D6-0FBC-D546-E065-843A050CC164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9" name="Picture 8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CC50F168-EE45-5BA7-F434-790DE11706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83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si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557" y="1825625"/>
            <a:ext cx="11599200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3AEC9DB-EF68-1F30-2273-B2160550D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F50A8-F4AB-8F41-DE7A-B921DA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B7CF794-8741-5CD5-3E69-6457AE2366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6400" y="1348828"/>
            <a:ext cx="115992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360507203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sis 2x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559" y="1825625"/>
            <a:ext cx="5580000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59574" y="1825625"/>
            <a:ext cx="5580000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0D49C1-E8FD-4100-6077-590D74316FB9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3E778F-48DD-4F11-15D3-BC47F1B144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96AC6AD-C4F2-F6FF-6F7B-8A44A44982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A6C0979-2BD2-C03B-6B71-E8AD10273F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80000" cy="397352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A3D0FAE-E229-7018-93B3-C0AF25E639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000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6BBC8CE-5633-09AF-7152-3719FD92EB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7" y="579495"/>
            <a:ext cx="55800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D76F3C-D010-68D3-984D-E588033F9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7" y="178971"/>
            <a:ext cx="5580000" cy="397352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0747466-C6CD-EA91-E3BB-90A1D9F14B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5580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A040406-E7D5-2F1E-96F2-F4CBBDC6A9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7600" y="1351231"/>
            <a:ext cx="5580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260845529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sis white blue circle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88559" y="1825625"/>
            <a:ext cx="5527626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Click to add key takeaway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2655EB8-0E52-0105-D411-F08941B5D9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706A59F-423E-C7F6-F3F9-0F492E0C02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E496856-C6F1-1A20-F1E8-67C9E51E6E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5114E95-51D4-A62B-768C-3DC5FDAB69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55296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424893196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si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0932" y="1671355"/>
            <a:ext cx="7595265" cy="399040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6B8A47-0994-4B79-9368-44F21806FC95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FBF9E-4FE0-0A25-6DCB-576724D4AD4C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BCF68-45DE-77B4-4995-DFA614BC85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3403D49-9741-467C-7C72-A80CDDCF49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0197" y="1198570"/>
            <a:ext cx="7596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278187175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sis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AC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0932" y="1671355"/>
            <a:ext cx="7595265" cy="399040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62B1CA4-6399-9468-76D4-CF80E740A3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69C8447-6A16-1811-BE16-8D42C522A28A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F64AAA-3A96-5193-121E-E855EC74B587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AEC761-AF0D-168C-E137-8524D125C3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D5F56FD-C242-F5FC-F19F-CE16458F43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0197" y="1198570"/>
            <a:ext cx="7596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306957724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sis light blue total">
    <p:bg>
      <p:bgPr>
        <a:solidFill>
          <a:srgbClr val="AC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557" y="1825625"/>
            <a:ext cx="11599200" cy="383613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3EF4E2-7A7A-0548-85F1-5479B7C9E1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3AEC9DB-EF68-1F30-2273-B2160550D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F50A8-F4AB-8F41-DE7A-B921DA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t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B7CF794-8741-5CD5-3E69-6457AE2366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6400" y="1348828"/>
            <a:ext cx="115992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404936969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nalysis deep blue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1C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0932" y="1671355"/>
            <a:ext cx="7595265" cy="399040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CDE19B0-6084-AB1A-A163-E9089D085C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9069A56-43D0-9F1B-C232-2ADAEDEB1EA0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E2EC9D2-CC94-943D-6449-C56D141E2E4F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Nielsen Consumer LLC. All Rights Reserved.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2C7AFB4-1114-D83D-AA5A-15CE6E3E4A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0197" y="1198570"/>
            <a:ext cx="7596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762A1E-1035-9BF7-72EC-6F49836644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1720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557" y="1825625"/>
            <a:ext cx="11599200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3AEC9DB-EF68-1F30-2273-B2160550D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F50A8-F4AB-8F41-DE7A-B921DA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B7CF794-8741-5CD5-3E69-6457AE2366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6400" y="1348828"/>
            <a:ext cx="115992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211240388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deep blue tot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557" y="1825625"/>
            <a:ext cx="11599200" cy="383613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3EF4E2-7A7A-0548-85F1-5479B7C9E1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3AEC9DB-EF68-1F30-2273-B2160550D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F50A8-F4AB-8F41-DE7A-B921DA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t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B7CF794-8741-5CD5-3E69-6457AE2366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6400" y="1348828"/>
            <a:ext cx="115992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129929526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blue tot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557" y="1825625"/>
            <a:ext cx="11599200" cy="383613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3EF4E2-7A7A-0548-85F1-5479B7C9E1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3AEC9DB-EF68-1F30-2273-B2160550D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F50A8-F4AB-8F41-DE7A-B921DA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t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B7CF794-8741-5CD5-3E69-6457AE2366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6400" y="1348828"/>
            <a:ext cx="115992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5775A5-63AD-2AC3-2B3E-B2FDCFDEF1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23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_deep_blue">
    <p:bg>
      <p:bgPr>
        <a:solidFill>
          <a:srgbClr val="060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FAE4D6-0FBC-D546-E065-843A050CC164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901150-267C-0CB6-0970-C8AA9D74E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31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light blue total">
    <p:bg>
      <p:bgPr>
        <a:solidFill>
          <a:srgbClr val="AC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557" y="1825625"/>
            <a:ext cx="11599200" cy="383613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3EF4E2-7A7A-0548-85F1-5479B7C9E1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3AEC9DB-EF68-1F30-2273-B2160550D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F50A8-F4AB-8F41-DE7A-B921DA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t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B7CF794-8741-5CD5-3E69-6457AE2366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6400" y="1348828"/>
            <a:ext cx="115992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398866277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orange total">
    <p:bg>
      <p:bgPr>
        <a:solidFill>
          <a:srgbClr val="F9BF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557" y="1825625"/>
            <a:ext cx="11599200" cy="383613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3EF4E2-7A7A-0548-85F1-5479B7C9E1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3AEC9DB-EF68-1F30-2273-B2160550D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F50A8-F4AB-8F41-DE7A-B921DA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t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B7CF794-8741-5CD5-3E69-6457AE2366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6400" y="1348828"/>
            <a:ext cx="115992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75842205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violet total">
    <p:bg>
      <p:bgPr>
        <a:solidFill>
          <a:srgbClr val="DBDD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557" y="1825625"/>
            <a:ext cx="11599200" cy="383613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3EF4E2-7A7A-0548-85F1-5479B7C9E1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3AEC9DB-EF68-1F30-2273-B2160550D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F50A8-F4AB-8F41-DE7A-B921DA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t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B7CF794-8741-5CD5-3E69-6457AE2366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6400" y="1348828"/>
            <a:ext cx="115992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348040319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deep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0932" y="1671355"/>
            <a:ext cx="7595265" cy="399040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03D84F1-EE1E-31A0-2CC0-537B0D5A18BF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C94C076-1CD8-CF76-1E98-52F5EBB5C1F2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CBB00-0F22-82BA-6556-6C91997E38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B1864D-4361-55C9-C0C6-4F917C5A9B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0197" y="1198570"/>
            <a:ext cx="7596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17213480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0932" y="1671355"/>
            <a:ext cx="7595265" cy="399040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6B8A47-0994-4B79-9368-44F21806FC95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FBF9E-4FE0-0A25-6DCB-576724D4AD4C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BCF68-45DE-77B4-4995-DFA614BC85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3403D49-9741-467C-7C72-A80CDDCF49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0197" y="1198570"/>
            <a:ext cx="7596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221783507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AC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0932" y="1671355"/>
            <a:ext cx="7595265" cy="399040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62B1CA4-6399-9468-76D4-CF80E740A3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69C8447-6A16-1811-BE16-8D42C522A28A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F64AAA-3A96-5193-121E-E855EC74B587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AEC761-AF0D-168C-E137-8524D125C3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D5F56FD-C242-F5FC-F19F-CE16458F43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0197" y="1198570"/>
            <a:ext cx="7596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290903137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F9B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0932" y="1671355"/>
            <a:ext cx="7595265" cy="399040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2147D56-94AA-3BDD-ABF0-68D917E898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C6F2AF4-DEA0-09CB-3AA2-69CC3367F6AC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38F7803-D3DE-3368-45B8-EB451876C53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8B6213-3C0B-98FB-A39E-0937AD93C8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1BF43BA-229F-DCBB-43FF-EEC1455EE9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0197" y="1198570"/>
            <a:ext cx="7596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162551673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DBD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0932" y="1671355"/>
            <a:ext cx="7595265" cy="399040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CDE19B0-6084-AB1A-A163-E9089D085C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9069A56-43D0-9F1B-C232-2ADAEDEB1EA0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E2EC9D2-CC94-943D-6449-C56D141E2E4F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4E5460-3920-6E99-455B-F732E037D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2C7AFB4-1114-D83D-AA5A-15CE6E3E4A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0197" y="1198570"/>
            <a:ext cx="7596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380946638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alysis deep blue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1C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0932" y="1671355"/>
            <a:ext cx="7595265" cy="399040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CDE19B0-6084-AB1A-A163-E9089D085C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9069A56-43D0-9F1B-C232-2ADAEDEB1EA0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E2EC9D2-CC94-943D-6449-C56D141E2E4F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2C7AFB4-1114-D83D-AA5A-15CE6E3E4A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0197" y="1198570"/>
            <a:ext cx="7596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762A1E-1035-9BF7-72EC-6F49836644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062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white blue circle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88559" y="1825625"/>
            <a:ext cx="5527626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Click to add key takeaway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2655EB8-0E52-0105-D411-F08941B5D9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706A59F-423E-C7F6-F3F9-0F492E0C02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E496856-C6F1-1A20-F1E8-67C9E51E6E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5114E95-51D4-A62B-768C-3DC5FDAB69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55296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2728069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_l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B2951F-358B-E079-C0A6-9038C3D0702A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82C3F4-5D1B-AFA6-7C40-F198DA1257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2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white light blue circle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88559" y="1825625"/>
            <a:ext cx="5527626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Click to add key takeaway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1156137-AA49-5A7E-6A53-BA37F044CF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BC45F5E-12A5-546B-9525-4B2038ED8B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58C2E9-9015-AC33-69D5-8027993755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C15CEB7-D14B-6F5C-2237-EFA67CDD64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55296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118699023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white orange circle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88559" y="1825625"/>
            <a:ext cx="5527626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Click to add key takeaway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D9262FD-C60D-EB8B-5905-00E41E65FB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7EE85D7-3A48-D93E-77D4-BBAF47F83E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B6232B-9EB8-AFA1-F4A9-9DD09BF5ED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F3ABC638-6D63-5418-0490-8557F90ED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55296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95899349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white violet circle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88559" y="1825625"/>
            <a:ext cx="5527626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Click to add key takeaway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0D82F29-6247-72A9-6731-F72313DD88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49ABFB9-219C-B8D3-C483-30EEC54C8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647F1F-16E6-DC6D-968E-E7D6E4A68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015B8C1-33B6-DA52-9D7E-F417574AD2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55296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283919004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deep blue circle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5EAD1CE0-8C43-3A65-CBE4-F6500A6A3A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88559" y="1825625"/>
            <a:ext cx="5527626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2D01FA-DA8D-5F18-9C23-78DF809691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Click to add key takeaway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8A9A9755-A073-6536-4449-60D1A4D624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E19CC79-3E4C-BA4B-BDFE-ED4A5100C7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5AF445-F077-CBD3-8676-3C090B01E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F4AA332-A08B-E193-3144-91CF451511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55296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260373193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blue circle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5EAD1CE0-8C43-3A65-CBE4-F6500A6A3A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88559" y="1825625"/>
            <a:ext cx="5527626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2D01FA-DA8D-5F18-9C23-78DF809691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Click to add key takeaway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8A9A9755-A073-6536-4449-60D1A4D624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E19CC79-3E4C-BA4B-BDFE-ED4A5100C7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5AF445-F077-CBD3-8676-3C090B01E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FF52F09A-482E-6359-101C-AB7C578B39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55296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405204600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light blue circle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5EAD1CE0-8C43-3A65-CBE4-F6500A6A3A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88559" y="1825625"/>
            <a:ext cx="5527626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2D01FA-DA8D-5F18-9C23-78DF809691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Click to add key takeaway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8A9A9755-A073-6536-4449-60D1A4D624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E19CC79-3E4C-BA4B-BDFE-ED4A5100C7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5AF445-F077-CBD3-8676-3C090B01E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078F994-E4FA-3DC5-B31D-FB35A0D5F9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55296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260450466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orange circle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5EAD1CE0-8C43-3A65-CBE4-F6500A6A3A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88559" y="1825625"/>
            <a:ext cx="5527626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2D01FA-DA8D-5F18-9C23-78DF809691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Click to add key takeaway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8A9A9755-A073-6536-4449-60D1A4D624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E19CC79-3E4C-BA4B-BDFE-ED4A5100C7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5AF445-F077-CBD3-8676-3C090B01E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FAB1DCC2-EF3E-1FD4-1636-D48B644D22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55296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278385657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violet circle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5EAD1CE0-8C43-3A65-CBE4-F6500A6A3A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88559" y="1825625"/>
            <a:ext cx="5527626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2D01FA-DA8D-5F18-9C23-78DF809691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Click to add key takeaway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8A9A9755-A073-6536-4449-60D1A4D624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E19CC79-3E4C-BA4B-BDFE-ED4A5100C7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5AF445-F077-CBD3-8676-3C090B01E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7F747E2-50C9-7508-7B62-D194977A53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55296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392999843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photo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19F0D1BA-1740-8291-3985-752AAB099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88559" y="1825625"/>
            <a:ext cx="5527626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6B8194AC-DDA3-9404-5998-E94D747F0D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1A3127B-F843-4C4F-625D-0F595788B9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4F2467A-B7A4-9968-8AF7-70330EF2A4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A90B9B-C6D7-5D76-62C9-8C8E2EFB4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646C79-19D0-7CE3-0F0F-B8E5BF7E9C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55296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116199353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photo circl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559" y="1825625"/>
            <a:ext cx="5527626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D8B5F0-3972-9E3F-4A7E-52302351B5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F5AD5C4-11CE-A5B1-68F4-ECE64B4744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DB62E0-16D5-D693-1EC9-29B8200003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0E12C7-8B6B-E7AB-65DE-8993ACC541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A705B654-1E91-E9B3-A426-F17B7A9846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55296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3641168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08F108-E005-1A2A-0097-54905854A471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539F00-B70C-05CA-94AF-D9454EC0AF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64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3CD31E3-1810-8019-E4E8-32E37BC7DE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EF3752C-36A7-544F-D2EB-65F4FAA751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559" y="1825625"/>
            <a:ext cx="5527626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7D676D-F2FB-4E29-6862-097B141AD572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7FD37-CDB2-08A7-64AD-5D8EA73570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B6EEB7D-9CC5-9D43-2008-2795014238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F7F2BB9-8A14-A127-85D9-8C884D7626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B4DEEEB-841D-9E48-066D-74DF0347AE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E13B14-CB72-45C3-9EE8-FD0DFEBBA9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55296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244578738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2x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559" y="1825625"/>
            <a:ext cx="5580000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59574" y="1825625"/>
            <a:ext cx="5580000" cy="383613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5053F53-3618-E1D1-00A1-47AA56D050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80000" cy="397352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2DDB0C3-FCF3-2CAA-F826-CA712908FC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000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0B60E-9A49-D43D-A2C5-DA7BD2C3AC45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287E70-6553-34AC-B531-E6C6EE31C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7066202-F363-3C8E-5B43-C4BE65D6B6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DF4E8B1-8F35-5AD1-AB74-B468AE1701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7" y="579495"/>
            <a:ext cx="55800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4DFC890-B929-EAF9-EDFB-220994626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7" y="178971"/>
            <a:ext cx="5580000" cy="397352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8A337DA-DF95-D06D-74BD-F197EF7B64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5580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8B5BF6-38DE-11CE-4A2A-50306B76A1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7600" y="1351231"/>
            <a:ext cx="5580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297207027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2x deep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559" y="1825625"/>
            <a:ext cx="5580000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59574" y="1825625"/>
            <a:ext cx="5580000" cy="383613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object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8FC0542-F803-6E54-6294-B0DB14311818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2BFC318-B682-8A6C-0500-7F861A6B2C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F5E0947-70F6-3BEF-C68C-F8AAA3AAF8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80000" cy="397352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6E41E3E-E988-5AAD-A3FB-D42472E3E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000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08DE5AC-BB0D-8837-136E-8AF4E617F3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7" y="579495"/>
            <a:ext cx="55800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D686C53-3C4A-4856-FDBD-DEDB3F729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7" y="178971"/>
            <a:ext cx="5580000" cy="397352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995B59E-742C-CFB1-2689-B149D7F51A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5580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9E769F8-86A4-50FC-E6D8-EF939B4FF2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7600" y="1351231"/>
            <a:ext cx="5580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  <p:pic>
        <p:nvPicPr>
          <p:cNvPr id="7" name="Picture 6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E1E2FA3C-7402-9E8B-5E56-67DD2804F6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3" y="6495807"/>
            <a:ext cx="1892766" cy="28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7268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alysis 2x deep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3EF4E2-7A7A-0548-85F1-5479B7C9E1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559" y="1825625"/>
            <a:ext cx="5580000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59574" y="1825625"/>
            <a:ext cx="5580000" cy="383613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object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8FC0542-F803-6E54-6294-B0DB14311818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2BFC318-B682-8A6C-0500-7F861A6B2C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F5E0947-70F6-3BEF-C68C-F8AAA3AAF8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80000" cy="397352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6E41E3E-E988-5AAD-A3FB-D42472E3E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000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08DE5AC-BB0D-8837-136E-8AF4E617F3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7" y="579495"/>
            <a:ext cx="55800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D686C53-3C4A-4856-FDBD-DEDB3F729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7" y="178971"/>
            <a:ext cx="5580000" cy="397352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995B59E-742C-CFB1-2689-B149D7F51A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5580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9E769F8-86A4-50FC-E6D8-EF939B4FF2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7600" y="1351231"/>
            <a:ext cx="5580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  <p:pic>
        <p:nvPicPr>
          <p:cNvPr id="7" name="Picture 6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82D5DE92-0E7F-12FE-8EFE-07DC861429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3" y="6495807"/>
            <a:ext cx="1892766" cy="28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1784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2x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559" y="1825625"/>
            <a:ext cx="5580000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59574" y="1825625"/>
            <a:ext cx="5580000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0D49C1-E8FD-4100-6077-590D74316FB9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3E778F-48DD-4F11-15D3-BC47F1B144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96AC6AD-C4F2-F6FF-6F7B-8A44A44982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A6C0979-2BD2-C03B-6B71-E8AD10273F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80000" cy="397352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A3D0FAE-E229-7018-93B3-C0AF25E639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000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6BBC8CE-5633-09AF-7152-3719FD92EB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7" y="579495"/>
            <a:ext cx="55800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D76F3C-D010-68D3-984D-E588033F9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7" y="178971"/>
            <a:ext cx="5580000" cy="397352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0747466-C6CD-EA91-E3BB-90A1D9F14B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5580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A040406-E7D5-2F1E-96F2-F4CBBDC6A9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7600" y="1351231"/>
            <a:ext cx="5580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377551663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2x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559" y="1825625"/>
            <a:ext cx="5580000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59574" y="1825625"/>
            <a:ext cx="5580000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0D49C1-E8FD-4100-6077-590D74316FB9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3E778F-48DD-4F11-15D3-BC47F1B144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96AC6AD-C4F2-F6FF-6F7B-8A44A44982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A6C0979-2BD2-C03B-6B71-E8AD10273F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80000" cy="397352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A3D0FAE-E229-7018-93B3-C0AF25E639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000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6BBC8CE-5633-09AF-7152-3719FD92EB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7" y="579495"/>
            <a:ext cx="55800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D76F3C-D010-68D3-984D-E588033F9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7" y="178971"/>
            <a:ext cx="5580000" cy="397352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0747466-C6CD-EA91-E3BB-90A1D9F14B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5580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A040406-E7D5-2F1E-96F2-F4CBBDC6A9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7600" y="1351231"/>
            <a:ext cx="5580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1926398388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2x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C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559" y="1825625"/>
            <a:ext cx="5580000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59574" y="1825625"/>
            <a:ext cx="5580000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2DAE71-2983-34FD-663C-6E97AE5A8A97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778B45-8CEC-C5EE-D89D-3C627C467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E513481-19B3-D642-E3CD-6271958BC1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4A1B13B-F468-9DD3-E390-FE70322374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80000" cy="397352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E4C21BE-A62B-885D-12C3-E14CBE50E9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000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ECE9D8F-7472-1CD9-04C2-C6C601670B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7" y="579495"/>
            <a:ext cx="55800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34A2405-5937-A40D-BD28-25B17DBA7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7" y="178971"/>
            <a:ext cx="5580000" cy="397352"/>
          </a:xfrm>
          <a:prstGeom prst="rect">
            <a:avLst/>
          </a:prstGeom>
        </p:spPr>
        <p:txBody>
          <a:bodyPr anchor="t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08EC99D-5F24-C974-9985-23FC2404E5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5580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D24341B-F914-40F0-4298-13CC87AF55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7600" y="1351231"/>
            <a:ext cx="5580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441944857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2x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559" y="1825625"/>
            <a:ext cx="5580000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59574" y="1825625"/>
            <a:ext cx="5580000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1486C1-A975-5880-4C54-03DD13A9F7F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13DBF5-505B-D783-24AC-ABF2407B2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BC52F0A-FEF5-7664-E4A1-D4BF689E7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6B99AF8-C353-FA75-7695-E85E6F1D1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80000" cy="397352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844E97B-52E4-F43B-0202-92973DE8EC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000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7F498CF-4BFB-E7EA-A5AC-E2FFC8C15A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7" y="579495"/>
            <a:ext cx="55800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FD7D570-786D-BE85-5674-AAE488A93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7" y="178971"/>
            <a:ext cx="5580000" cy="397352"/>
          </a:xfrm>
          <a:prstGeom prst="rect">
            <a:avLst/>
          </a:prstGeom>
        </p:spPr>
        <p:txBody>
          <a:bodyPr anchor="t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0E15E2-1272-1467-FBCF-A3831B627B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5580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36A3B35-0ACF-5202-36F4-F7C4DAE0CB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7600" y="1351231"/>
            <a:ext cx="5580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48843713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alysis 2x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9B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559" y="1825625"/>
            <a:ext cx="5580000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59574" y="1825625"/>
            <a:ext cx="5580000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1486C1-A975-5880-4C54-03DD13A9F7F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13DBF5-505B-D783-24AC-ABF2407B2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BC52F0A-FEF5-7664-E4A1-D4BF689E7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6B99AF8-C353-FA75-7695-E85E6F1D1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80000" cy="397352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844E97B-52E4-F43B-0202-92973DE8EC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000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7F498CF-4BFB-E7EA-A5AC-E2FFC8C15A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7" y="579495"/>
            <a:ext cx="55800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FD7D570-786D-BE85-5674-AAE488A93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7" y="178971"/>
            <a:ext cx="5580000" cy="397352"/>
          </a:xfrm>
          <a:prstGeom prst="rect">
            <a:avLst/>
          </a:prstGeom>
        </p:spPr>
        <p:txBody>
          <a:bodyPr anchor="t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0E15E2-1272-1467-FBCF-A3831B627B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5580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36A3B35-0ACF-5202-36F4-F7C4DAE0CB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7600" y="1351231"/>
            <a:ext cx="5580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239507757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2x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BD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559" y="1825625"/>
            <a:ext cx="5580000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59574" y="1825625"/>
            <a:ext cx="5580000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CE258B-CBCD-8DC5-1665-1A4555B76CDA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F0D2EB-1B50-4485-D568-744E539C8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5CB9B4E-B4A9-BA47-5A00-8E523D2A8C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57DAED8-04EE-E553-65D0-FECCE34836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80000" cy="397352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3E20CC-AB43-4C23-8A3C-9F0A750FF7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000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B111580-3FC2-E4E7-0EE7-D9E1E7010E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7" y="579495"/>
            <a:ext cx="55800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2D480B4-03FC-5DE6-C1B7-A075AF87A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7" y="178971"/>
            <a:ext cx="5580000" cy="397352"/>
          </a:xfrm>
          <a:prstGeom prst="rect">
            <a:avLst/>
          </a:prstGeom>
        </p:spPr>
        <p:txBody>
          <a:bodyPr anchor="t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DA0CF59-FBD0-1AB6-DEF6-A4C27DEC99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5580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C007BD2-F661-DCF7-2B05-D422FE96AB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7600" y="1351231"/>
            <a:ext cx="5580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370219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_viol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9A3DC9-EEEF-C28D-D3EA-38058BEE675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329EE3-73E6-54F2-1656-7880EF603D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53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laptop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D9DBEDE-BAB0-604C-FFCD-9B78E43DEB4D}"/>
              </a:ext>
            </a:extLst>
          </p:cNvPr>
          <p:cNvGrpSpPr/>
          <p:nvPr userDrawn="1"/>
        </p:nvGrpSpPr>
        <p:grpSpPr>
          <a:xfrm>
            <a:off x="3936001" y="1448418"/>
            <a:ext cx="8256000" cy="4327900"/>
            <a:chOff x="3936001" y="1448418"/>
            <a:chExt cx="8256000" cy="4327900"/>
          </a:xfrm>
        </p:grpSpPr>
        <p:pic>
          <p:nvPicPr>
            <p:cNvPr id="4" name="Shape">
              <a:extLst>
                <a:ext uri="{FF2B5EF4-FFF2-40B4-BE49-F238E27FC236}">
                  <a16:creationId xmlns:a16="http://schemas.microsoft.com/office/drawing/2014/main" id="{9C99B962-82E7-D621-A6EE-293DE917E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3936001" y="1448418"/>
              <a:ext cx="8256000" cy="43279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CB1AD3-1559-522D-9306-F7DFC599041F}"/>
                </a:ext>
              </a:extLst>
            </p:cNvPr>
            <p:cNvSpPr/>
            <p:nvPr userDrawn="1"/>
          </p:nvSpPr>
          <p:spPr>
            <a:xfrm>
              <a:off x="7892321" y="5403954"/>
              <a:ext cx="329784" cy="74951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559" y="1825625"/>
            <a:ext cx="3684352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3684352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EEA58B3-EB48-100A-0C56-E4672EB8D1D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143500" y="1559544"/>
            <a:ext cx="5842000" cy="3771900"/>
          </a:xfrm>
          <a:prstGeom prst="roundRect">
            <a:avLst>
              <a:gd name="adj" fmla="val 2189"/>
            </a:avLst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 Click to add photo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7F493CE-C3A5-A696-C506-892780AA58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23F661E-19FC-F691-5CD5-E5D6D53A7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1CCD54-0433-2F76-2DE8-4AD4B3369B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4307650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ph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558" y="1825625"/>
            <a:ext cx="5807441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7" y="1351231"/>
            <a:ext cx="5807441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 u="none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  <p:pic>
        <p:nvPicPr>
          <p:cNvPr id="10" name="Shape">
            <a:extLst>
              <a:ext uri="{FF2B5EF4-FFF2-40B4-BE49-F238E27FC236}">
                <a16:creationId xmlns:a16="http://schemas.microsoft.com/office/drawing/2014/main" id="{BA772A05-DBA6-5F58-4099-03BF28EF9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710052" y="1197507"/>
            <a:ext cx="3096000" cy="4787820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BA8C928-F0D4-761C-2699-B88282D1CC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27612" y="1288629"/>
            <a:ext cx="2057400" cy="4450080"/>
          </a:xfrm>
          <a:prstGeom prst="roundRect">
            <a:avLst>
              <a:gd name="adj" fmla="val 12964"/>
            </a:avLst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 Click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BFE6B16-52C0-0F95-6471-8ECF8562CD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B97EEA-F0C4-4A56-A945-C5B40DE915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6C3E77-E9CE-47CC-83BF-6304705D7E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2578303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3 orang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57AC29-76A4-61A4-DEF0-9D880E7CC1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C265AF3-8D1F-7540-5CFF-675EEA8705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2373" y="0"/>
            <a:ext cx="8189625" cy="6858000"/>
          </a:xfr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3FDD1C-7A1E-AEDA-AE44-DA18731572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530161" y="19178"/>
            <a:ext cx="5547380" cy="5547380"/>
          </a:xfrm>
          <a:prstGeom prst="ellipse">
            <a:avLst/>
          </a:prstGeom>
          <a:solidFill>
            <a:schemeClr val="accent2"/>
          </a:solidFill>
        </p:spPr>
        <p:txBody>
          <a:bodyPr tIns="0" bIns="0" anchor="ctr" anchorCtr="0"/>
          <a:lstStyle>
            <a:lvl1pPr marL="0" indent="0" algn="l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0AA074-B57C-C578-1B29-6483DCE01A18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Nielsen Consumer LLC. All Rights Reserved.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249F3E-7261-69A9-09FC-57FE24EA02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68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3 blu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57AC29-76A4-61A4-DEF0-9D880E7CC1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C265AF3-8D1F-7540-5CFF-675EEA8705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2373" y="0"/>
            <a:ext cx="8189625" cy="6858000"/>
          </a:xfr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3FDD1C-7A1E-AEDA-AE44-DA18731572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530161" y="19178"/>
            <a:ext cx="5547380" cy="5547380"/>
          </a:xfrm>
          <a:prstGeom prst="ellipse">
            <a:avLst/>
          </a:prstGeom>
          <a:solidFill>
            <a:schemeClr val="bg2"/>
          </a:solidFill>
        </p:spPr>
        <p:txBody>
          <a:bodyPr tIns="0" bIns="0" anchor="ctr" anchorCtr="0"/>
          <a:lstStyle>
            <a:lvl1pPr marL="0" indent="0" algn="l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0AA074-B57C-C578-1B29-6483DCE01A18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249F3E-7261-69A9-09FC-57FE24EA02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04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3AEC9DB-EF68-1F30-2273-B2160550D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F50A8-F4AB-8F41-DE7A-B921DA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15461039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C80055-36CD-03A0-FF2F-FB1F135FC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8" y="1825625"/>
            <a:ext cx="8629974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6DE0CA5-5C4E-EFCB-2BE8-EB8DC2300D0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952DA69-BA1F-7BDB-448F-A4656CCF63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B07040F-A6A3-5C15-F977-7D0228D3BC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C12688-D8F7-66BE-AD00-78D59546F8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6081133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5D1794-3A67-EC85-D51D-19CC621969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37582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A58A57-9AA2-995B-F17B-EF0CC5FF39C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6606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F7AC8A2-64C0-1D9F-7AB1-472AE18BD1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582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ED75715-C317-75F7-78F6-9C944FD28A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605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EF340EA8-54A6-9E4D-0526-47907DA2F6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1DE536D-EF4A-8B3D-B21D-22CB635EDC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322F87-6010-E800-94B8-6FD167463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51521258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ur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3B6A2A-2C2E-7735-F6AF-C9EBC41827D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2476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90CEB3B-329E-7CFB-C82C-196F404D94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2475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267DF4-9717-0259-6B0E-DAD8B209CF4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16393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638A4D9-F985-A57C-CB8F-B5BE0F1727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6392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8447AD-132B-DD45-8F26-5684D33A864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3012D8C-6A00-0751-CA0A-B3A4D66205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80310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97E1BA7-6018-F8DC-5B98-E01D1FCACA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842BA1B-CE76-92EE-3BB8-577F1D85B4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CE05C-530C-E715-3EE9-A5165AEC2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44701756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hree_columns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5D1794-3A67-EC85-D51D-19CC621969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37582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A58A57-9AA2-995B-F17B-EF0CC5FF39C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6606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AD49D-3D55-5878-EB23-9434406607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8559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1ADFA53-A93C-9C6B-577B-EE3F3CE8E8B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37582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C82AF9B-6879-D477-6076-E176F56AE37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86605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15A4DB1-EF34-E503-B556-530B7CAC3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9C3871F-6DE1-0E51-4666-C634F339A5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0385D10-C453-B58A-D9F1-B1AA1DD202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A94D145-81FE-C360-0297-4502383F5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DECDC5-9AD9-7CB6-F638-0E39B05777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7582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B555AD3-4EA2-7E24-5C90-4B64C7002D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605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</p:spTree>
    <p:extLst>
      <p:ext uri="{BB962C8B-B14F-4D97-AF65-F5344CB8AC3E}">
        <p14:creationId xmlns:p14="http://schemas.microsoft.com/office/powerpoint/2010/main" val="213537730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our_columns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3B6A2A-2C2E-7735-F6AF-C9EBC41827D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2476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267DF4-9717-0259-6B0E-DAD8B209CF4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17288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8447AD-132B-DD45-8F26-5684D33A864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9DB3AF3-680C-8615-86A8-8048F96DC95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8559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537AC9D-FCC4-14DF-2161-DBA7138EF16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52476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A057AEC-C50F-0348-EDA8-2B8154E10CD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7288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D1E7D59-DA9B-A7D7-87C0-E693582CA4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80311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592AE5E-1943-C4CE-573A-E4705E3EC2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B72F191-69E6-FD21-C339-D3F79DB59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57044DB-24DF-8EA2-8742-B55B32857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2DD73D3-CDE1-EEBD-83CD-AF0E1BCC1A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0E3F6D-431D-152F-0090-8F1B25ECC4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2475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08966CC-2A54-3E37-D012-A1B6506344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6392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44FC00B-CEA7-D95B-1AE3-5975AB5E6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80310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</p:spTree>
    <p:extLst>
      <p:ext uri="{BB962C8B-B14F-4D97-AF65-F5344CB8AC3E}">
        <p14:creationId xmlns:p14="http://schemas.microsoft.com/office/powerpoint/2010/main" val="2951608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_deep_viole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F749EA-836B-83E3-C743-0FC08B6657F8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994047-62B7-6144-8451-CFF471986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89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ft_title_and_content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03D84F1-EE1E-31A0-2CC0-537B0D5A18BF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8081D0B1-8824-2C40-8825-3BAB2D851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1332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eft_title_and_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6B8A47-0994-4B79-9368-44F21806FC95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pic>
        <p:nvPicPr>
          <p:cNvPr id="16" name="Picture 15" descr="A black and white logo&#10;&#10;Description automatically generated">
            <a:extLst>
              <a:ext uri="{FF2B5EF4-FFF2-40B4-BE49-F238E27FC236}">
                <a16:creationId xmlns:a16="http://schemas.microsoft.com/office/drawing/2014/main" id="{2D58F139-E5B9-A64E-8842-23E97DCA1A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70" y="6468795"/>
            <a:ext cx="1955550" cy="40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230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eft_title_and_content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E247AFE-5B75-F5AA-309C-B98C55C22DA8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3883C68B-2B09-564E-B6D7-E14221574D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0808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eft_title_and_content_l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AC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62B1CA4-6399-9468-76D4-CF80E740A3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69C8447-6A16-1811-BE16-8D42C522A28A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81885DC5-C9A9-EA4C-97D2-CB3C58FF8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3309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eft_title_and_conten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F9B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2147D56-94AA-3BDD-ABF0-68D917E898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C6F2AF4-DEA0-09CB-3AA2-69CC3367F6AC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638763E3-D697-374B-BE4E-A99CB503C8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40118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eft_title_and_content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DBD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CDE19B0-6084-AB1A-A163-E9089D085C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9069A56-43D0-9F1B-C232-2ADAEDEB1EA0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BE7231FD-CC28-E34C-96C6-94D123D2AE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1391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debar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2655EB8-0E52-0105-D411-F08941B5D9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706A59F-423E-C7F6-F3F9-0F492E0C02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E496856-C6F1-1A20-F1E8-67C9E51E6E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90677988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debar_orang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D9262FD-C60D-EB8B-5905-00E41E65FB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7EE85D7-3A48-D93E-77D4-BBAF47F83E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B6232B-9EB8-AFA1-F4A9-9DD09BF5ED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32728534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idebar_violet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0D82F29-6247-72A9-6731-F72313DD88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49ABFB9-219C-B8D3-C483-30EEC54C8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647F1F-16E6-DC6D-968E-E7D6E4A68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07145442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idebar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5EAD1CE0-8C43-3A65-CBE4-F6500A6A3A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2D01FA-DA8D-5F18-9C23-78DF809691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8A9A9755-A073-6536-4449-60D1A4D624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E19CC79-3E4C-BA4B-BDFE-ED4A5100C7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5AF445-F077-CBD3-8676-3C090B01E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5879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 userDrawn="1"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447040"/>
            <a:ext cx="1219198" cy="518808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32257C0-3FBF-B047-8C59-CDBF51B11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A60B01F-F394-99A6-2702-DE583FCB97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0F9698-6E59-9274-EC44-4917B7B92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10FA71-069D-E398-B6E9-5C68D1D17767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92948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AE3F521A-60F1-72FB-2B10-CA78E2F93C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-1"/>
            <a:ext cx="6305159" cy="68251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BDC489B-A4DB-E5A6-B175-9690631EDD08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091A94-5191-5296-450B-1F3CD6A56B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37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ideba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19F0D1BA-1740-8291-3985-752AAB099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6B8194AC-DDA3-9404-5998-E94D747F0D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1A3127B-F843-4C4F-625D-0F595788B9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4F2467A-B7A4-9968-8AF7-70330EF2A4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A90B9B-C6D7-5D76-62C9-8C8E2EFB4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80387964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_and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D8B5F0-3972-9E3F-4A7E-52302351B5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F5AD5C4-11CE-A5B1-68F4-ECE64B4744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DB62E0-16D5-D693-1EC9-29B8200003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0E12C7-8B6B-E7AB-65DE-8993ACC541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53340795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_and_photo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3CD31E3-1810-8019-E4E8-32E37BC7DE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EF3752C-36A7-544F-D2EB-65F4FAA751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7D676D-F2FB-4E29-6862-097B141AD572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/>
                </a:solidFill>
              </a:rPr>
              <a:t>© 2023 Nielsen Consumer LLC. All Rights Reserved.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B6EEB7D-9CC5-9D43-2008-2795014238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F7F2BB9-8A14-A127-85D9-8C884D7626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B4DEEEB-841D-9E48-066D-74DF0347AE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pic>
        <p:nvPicPr>
          <p:cNvPr id="15" name="Picture 14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93F515BE-B72B-AB49-9827-1410B9E181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3793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half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5053F53-3618-E1D1-00A1-47AA56D050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2DDB0C3-FCF3-2CAA-F826-CA712908FC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7066202-F363-3C8E-5B43-C4BE65D6B6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DF4E8B1-8F35-5AD1-AB74-B468AE1701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4DFC890-B929-EAF9-EDFB-220994626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pic>
        <p:nvPicPr>
          <p:cNvPr id="20" name="Picture 19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9E5FBCE0-87BB-CF4A-BB60-1847D8B547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01541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half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2BFC318-B682-8A6C-0500-7F861A6B2C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F5E0947-70F6-3BEF-C68C-F8AAA3AAF8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6E41E3E-E988-5AAD-A3FB-D42472E3E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08DE5AC-BB0D-8837-136E-8AF4E617F3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D686C53-3C4A-4856-FDBD-DEDB3F729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pic>
        <p:nvPicPr>
          <p:cNvPr id="22" name="Picture 2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1D044A1B-CAED-B64E-AEFE-3CFBF7BE20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0181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half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96AC6AD-C4F2-F6FF-6F7B-8A44A44982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A6C0979-2BD2-C03B-6B71-E8AD10273F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A3D0FAE-E229-7018-93B3-C0AF25E639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6BBC8CE-5633-09AF-7152-3719FD92EB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D76F3C-D010-68D3-984D-E588033F9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pic>
        <p:nvPicPr>
          <p:cNvPr id="22" name="Picture 2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62261AC4-8771-1946-AB54-C7F82AB312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6947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half_l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C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E513481-19B3-D642-E3CD-6271958BC1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4A1B13B-F468-9DD3-E390-FE70322374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E4C21BE-A62B-885D-12C3-E14CBE50E9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ECE9D8F-7472-1CD9-04C2-C6C601670B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34A2405-5937-A40D-BD28-25B17DBA7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in Arial bold 20pt</a:t>
            </a:r>
          </a:p>
        </p:txBody>
      </p:sp>
      <p:pic>
        <p:nvPicPr>
          <p:cNvPr id="17" name="Picture 16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9CDF6E06-577E-6B40-8CAD-229AB05A4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8952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half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9B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BC52F0A-FEF5-7664-E4A1-D4BF689E7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6B99AF8-C353-FA75-7695-E85E6F1D1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844E97B-52E4-F43B-0202-92973DE8EC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7F498CF-4BFB-E7EA-A5AC-E2FFC8C15A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FD7D570-786D-BE85-5674-AAE488A93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in Arial bold 20pt</a:t>
            </a:r>
          </a:p>
        </p:txBody>
      </p:sp>
      <p:pic>
        <p:nvPicPr>
          <p:cNvPr id="22" name="Picture 2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817AEEE9-5FEA-CA47-8CC1-34B164BF3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89548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half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BD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5CB9B4E-B4A9-BA47-5A00-8E523D2A8C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57DAED8-04EE-E553-65D0-FECCE34836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3E20CC-AB43-4C23-8A3C-9F0A750FF7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B111580-3FC2-E4E7-0EE7-D9E1E7010E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2D480B4-03FC-5DE6-C1B7-A075AF87A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in Arial bold 20pt</a:t>
            </a:r>
          </a:p>
        </p:txBody>
      </p:sp>
      <p:pic>
        <p:nvPicPr>
          <p:cNvPr id="22" name="Picture 2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27D093D2-F6BC-4146-81A4-284DC958B2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4235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vider_deep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FAE4D6-0FBC-D546-E065-843A050CC164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901150-267C-0CB6-0970-C8AA9D74E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8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E2460AD-71E3-F863-3332-2D91ADCA03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1" y="-2"/>
            <a:ext cx="6289924" cy="68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D7BA225-5FF4-D496-34D1-564C267F133E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FE4F64-CDE3-E6AC-B94F-5B61F05C32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57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AE3F521A-60F1-72FB-2B10-CA78E2F93C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-1"/>
            <a:ext cx="6305159" cy="68251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BDC489B-A4DB-E5A6-B175-9690631EDD08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2023 Nielsen Consumer LLC. All Rights Reserved.</a:t>
            </a:r>
          </a:p>
        </p:txBody>
      </p:sp>
      <p:pic>
        <p:nvPicPr>
          <p:cNvPr id="10" name="Picture 9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EB20704A-B279-A046-978C-46D8092C9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9264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E2460AD-71E3-F863-3332-2D91ADCA03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1" y="-2"/>
            <a:ext cx="6289924" cy="68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F7436532-91AD-E34C-BB42-63790431D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10" y="6482901"/>
            <a:ext cx="1887147" cy="38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9892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_l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3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1898865F-F6D2-DB89-44A2-152129981A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1" y="-1"/>
            <a:ext cx="6289924" cy="68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4773E8C1-02AE-DD42-A2BE-7C9ABA8C57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10" y="6482901"/>
            <a:ext cx="1887147" cy="38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61843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r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C5EA78-CDC0-1240-0F66-EED1BFA819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1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1E79715-2C31-D769-1270-E4A53A9E6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57"/>
          <a:stretch/>
        </p:blipFill>
        <p:spPr>
          <a:xfrm>
            <a:off x="-19253" y="0"/>
            <a:ext cx="6583339" cy="68253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CC6CF553-BBD7-4C4F-A9B5-DA409A793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10" y="6482901"/>
            <a:ext cx="1887147" cy="38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47607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E8A429FF-DA58-2C20-7EA0-A4BB52606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37" b="-632"/>
          <a:stretch/>
        </p:blipFill>
        <p:spPr>
          <a:xfrm>
            <a:off x="0" y="0"/>
            <a:ext cx="64312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BBF7ED22-3339-F345-9B19-53DD932389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10" y="6482901"/>
            <a:ext cx="1887147" cy="38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8886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vider_photo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53B6FBA4-069C-6C71-1FE3-FA51704AA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5242326" cy="57784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E74CEF5-5EBA-D435-D737-930D08C0F3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55CDD-CFED-569A-29E4-7E9156415735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2023 Nielsen Consumer LLC. All Rights Reserved.</a:t>
            </a:r>
          </a:p>
        </p:txBody>
      </p:sp>
      <p:pic>
        <p:nvPicPr>
          <p:cNvPr id="12" name="Picture 1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0684D802-3492-4A4D-8473-EF0CDE757E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2204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vider_photo_l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20A8DDDA-2F22-4E65-A3E7-C7534F571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42326" cy="577842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175E13-62E5-9D96-1959-3CAE6647730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81F283-CADF-DF62-9AA2-1236DF5561F4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2023 Nielsen Consumer LLC. All Rights Reserved.</a:t>
            </a:r>
          </a:p>
        </p:txBody>
      </p:sp>
      <p:pic>
        <p:nvPicPr>
          <p:cNvPr id="12" name="Picture 1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09A4CB0C-2AE7-6E42-9D58-00547FC27C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9774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vider_photo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B195DA4C-5BB6-3B99-069C-6208F8864F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46"/>
            <a:ext cx="5242326" cy="57791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7CCB69-B575-EB4B-74FD-2F4FA7E305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D98D6D-3B9C-1B93-53B8-C1E5A114F0A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2023 Nielsen Consumer LLC. All Rights Reserved.</a:t>
            </a:r>
          </a:p>
        </p:txBody>
      </p:sp>
      <p:pic>
        <p:nvPicPr>
          <p:cNvPr id="12" name="Picture 1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6963CDB1-9557-FF4E-926E-134AA42AE9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0431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vider_photo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60DD18F-B76F-81F3-4A71-2166214B6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47"/>
            <a:ext cx="5242549" cy="577916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F22717-FD9E-224E-374A-CC4708A154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DBABD-D8E0-3D66-7965-1F4DCCE15F1A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2023 Nielsen Consumer LLC. All Rights Reserved.</a:t>
            </a:r>
          </a:p>
        </p:txBody>
      </p:sp>
      <p:pic>
        <p:nvPicPr>
          <p:cNvPr id="13" name="Picture 12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83736C5A-6180-0748-9C2F-06EC7FA4B2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93370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3AEC9DB-EF68-1F30-2273-B2160550D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F50A8-F4AB-8F41-DE7A-B921DA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4017648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_lt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3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1898865F-F6D2-DB89-44A2-152129981A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1" y="-1"/>
            <a:ext cx="6289924" cy="68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25C32D7-C729-3011-FEFB-46C3D0B902FF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D7612-FA3F-4420-3220-A5BFCB9C06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56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FAE4D6-0FBC-D546-E065-843A050CC164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2023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03886105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half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8FC0542-F803-6E54-6294-B0DB14311818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2EB802-3346-E39B-2509-EAC573AA62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2BFC318-B682-8A6C-0500-7F861A6B2C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F5E0947-70F6-3BEF-C68C-F8AAA3AAF8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6E41E3E-E988-5AAD-A3FB-D42472E3E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08DE5AC-BB0D-8837-136E-8AF4E617F3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D686C53-3C4A-4856-FDBD-DEDB3F729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19069623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sis 2x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559" y="1825625"/>
            <a:ext cx="5580000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59574" y="1825625"/>
            <a:ext cx="5580000" cy="38361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96AC6AD-C4F2-F6FF-6F7B-8A44A44982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A6C0979-2BD2-C03B-6B71-E8AD10273F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80000" cy="397352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A3D0FAE-E229-7018-93B3-C0AF25E639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000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6BBC8CE-5633-09AF-7152-3719FD92EB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7" y="579495"/>
            <a:ext cx="55800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D76F3C-D010-68D3-984D-E588033F9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7" y="178971"/>
            <a:ext cx="5580000" cy="397352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0747466-C6CD-EA91-E3BB-90A1D9F14B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5580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A040406-E7D5-2F1E-96F2-F4CBBDC6A9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7600" y="1351231"/>
            <a:ext cx="5580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  <p:pic>
        <p:nvPicPr>
          <p:cNvPr id="3" name="Picture 2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8C0A977C-36ED-5D7E-885B-307C7E02C9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51294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ver_photo_circl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1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ED112208-67CC-7B7A-7347-98C53A298C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949" y="-16331"/>
            <a:ext cx="6318051" cy="685800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6E0AFB-8404-B27F-3CB1-A1D4C6C5F1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614D32-1A9C-DFFE-7782-FD6AB74B3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451F9B9-5FC2-B4E8-5C6C-B463775F9C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1925A276-592D-D7EB-10E8-61B281EF13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09189D2-8FB1-BD5B-A9E6-197DFA5BEA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C51ED2B6-83E0-664B-B80C-9C0F903792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557" y="5693807"/>
            <a:ext cx="2333237" cy="5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3574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obranded_cover_illustration_whi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535428"/>
            <a:ext cx="8642082" cy="23876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 userDrawn="1"/>
        </p:nvCxnSpPr>
        <p:spPr>
          <a:xfrm>
            <a:off x="278932" y="1124120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447040"/>
            <a:ext cx="1219198" cy="518808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32257C0-3FBF-B047-8C59-CDBF51B11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A60B01F-F394-99A6-2702-DE583FCB97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0F9698-6E59-9274-EC44-4917B7B92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0456989-7A47-A540-0A6C-C3892C30796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387011" y="440454"/>
            <a:ext cx="1500188" cy="513042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Partner/</a:t>
            </a:r>
            <a:br>
              <a:rPr lang="en-US"/>
            </a:br>
            <a:r>
              <a:rPr lang="en-US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725329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9" rIns="91427" bIns="45719" rtlCol="0" anchor="ctr"/>
          <a:lstStyle/>
          <a:p>
            <a:pPr algn="ctr"/>
            <a:endParaRPr lang="en-US" sz="2400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AE3F521A-60F1-72FB-2B10-CA78E2F93C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1"/>
            <a:ext cx="6305159" cy="68251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60" y="1671356"/>
            <a:ext cx="4481563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60" y="3492349"/>
            <a:ext cx="4481563" cy="43621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107" indent="0" algn="ctr">
              <a:buNone/>
              <a:defRPr sz="2000"/>
            </a:lvl2pPr>
            <a:lvl3pPr marL="914218" indent="0" algn="ctr">
              <a:buNone/>
              <a:defRPr sz="1867"/>
            </a:lvl3pPr>
            <a:lvl4pPr marL="1371328" indent="0" algn="ctr">
              <a:buNone/>
              <a:defRPr sz="1600"/>
            </a:lvl4pPr>
            <a:lvl5pPr marL="1828437" indent="0" algn="ctr">
              <a:buNone/>
              <a:defRPr sz="1600"/>
            </a:lvl5pPr>
            <a:lvl6pPr marL="2285550" indent="0" algn="ctr">
              <a:buNone/>
              <a:defRPr sz="1600"/>
            </a:lvl6pPr>
            <a:lvl7pPr marL="2742654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7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34289" rIns="0" bIns="34289" rtlCol="0" anchor="ctr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BDC489B-A4DB-E5A6-B175-9690631EDD08}"/>
              </a:ext>
            </a:extLst>
          </p:cNvPr>
          <p:cNvSpPr txBox="1"/>
          <p:nvPr userDrawn="1"/>
        </p:nvSpPr>
        <p:spPr>
          <a:xfrm>
            <a:off x="8835035" y="6517937"/>
            <a:ext cx="2601239" cy="194988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/>
          <a:p>
            <a:pPr marL="0" marR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7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091A94-5191-5296-450B-1F3CD6A56B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31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49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9" rIns="91427" bIns="45719" rtlCol="0" anchor="ctr"/>
          <a:lstStyle/>
          <a:p>
            <a:pPr algn="ctr"/>
            <a:endParaRPr lang="en-US" sz="2400"/>
          </a:p>
        </p:txBody>
      </p:sp>
      <p:pic>
        <p:nvPicPr>
          <p:cNvPr id="4" name="Picture 3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E2460AD-71E3-F863-3332-2D91ADCA03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0" y="4"/>
            <a:ext cx="6289924" cy="68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60" y="1671356"/>
            <a:ext cx="4481563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60" y="3492349"/>
            <a:ext cx="4481563" cy="43621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107" indent="0" algn="ctr">
              <a:buNone/>
              <a:defRPr sz="2000"/>
            </a:lvl2pPr>
            <a:lvl3pPr marL="914218" indent="0" algn="ctr">
              <a:buNone/>
              <a:defRPr sz="1867"/>
            </a:lvl3pPr>
            <a:lvl4pPr marL="1371328" indent="0" algn="ctr">
              <a:buNone/>
              <a:defRPr sz="1600"/>
            </a:lvl4pPr>
            <a:lvl5pPr marL="1828437" indent="0" algn="ctr">
              <a:buNone/>
              <a:defRPr sz="1600"/>
            </a:lvl5pPr>
            <a:lvl6pPr marL="2285550" indent="0" algn="ctr">
              <a:buNone/>
              <a:defRPr sz="1600"/>
            </a:lvl6pPr>
            <a:lvl7pPr marL="2742654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7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34289" rIns="0" bIns="34289" rtlCol="0" anchor="ctr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D7BA225-5FF4-D496-34D1-564C267F133E}"/>
              </a:ext>
            </a:extLst>
          </p:cNvPr>
          <p:cNvSpPr txBox="1"/>
          <p:nvPr userDrawn="1"/>
        </p:nvSpPr>
        <p:spPr>
          <a:xfrm>
            <a:off x="8835035" y="6517937"/>
            <a:ext cx="2601239" cy="194988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/>
          <a:p>
            <a:pPr marL="0" marR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7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FE4F64-CDE3-E6AC-B94F-5B61F05C32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5" y="6495546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43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_lt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3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9" rIns="91427" bIns="45719" rtlCol="0" anchor="ctr"/>
          <a:lstStyle/>
          <a:p>
            <a:pPr algn="ctr"/>
            <a:endParaRPr lang="en-US" sz="240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1898865F-F6D2-DB89-44A2-152129981A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0" y="4"/>
            <a:ext cx="6289924" cy="68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60" y="1671356"/>
            <a:ext cx="4481563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60" y="3492349"/>
            <a:ext cx="4481563" cy="43621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107" indent="0" algn="ctr">
              <a:buNone/>
              <a:defRPr sz="2000"/>
            </a:lvl2pPr>
            <a:lvl3pPr marL="914218" indent="0" algn="ctr">
              <a:buNone/>
              <a:defRPr sz="1867"/>
            </a:lvl3pPr>
            <a:lvl4pPr marL="1371328" indent="0" algn="ctr">
              <a:buNone/>
              <a:defRPr sz="1600"/>
            </a:lvl4pPr>
            <a:lvl5pPr marL="1828437" indent="0" algn="ctr">
              <a:buNone/>
              <a:defRPr sz="1600"/>
            </a:lvl5pPr>
            <a:lvl6pPr marL="2285550" indent="0" algn="ctr">
              <a:buNone/>
              <a:defRPr sz="1600"/>
            </a:lvl6pPr>
            <a:lvl7pPr marL="2742654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7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34289" rIns="0" bIns="34289" rtlCol="0" anchor="ctr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25C32D7-C729-3011-FEFB-46C3D0B902FF}"/>
              </a:ext>
            </a:extLst>
          </p:cNvPr>
          <p:cNvSpPr txBox="1"/>
          <p:nvPr userDrawn="1"/>
        </p:nvSpPr>
        <p:spPr>
          <a:xfrm>
            <a:off x="8835035" y="6517937"/>
            <a:ext cx="2601239" cy="194988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/>
          <a:p>
            <a:pPr marL="0" marR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7">
                <a:solidFill>
                  <a:schemeClr val="tx1">
                    <a:lumMod val="40000"/>
                    <a:lumOff val="60000"/>
                  </a:schemeClr>
                </a:solidFill>
              </a:rPr>
              <a:t>© 2023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D7612-FA3F-4420-3220-A5BFCB9C06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5" y="6495546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9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ideba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19F0D1BA-1740-8291-3985-752AAB099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2" y="0"/>
            <a:ext cx="5844319" cy="626636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7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6B8194AC-DDA3-9404-5998-E94D747F0D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65673" y="321956"/>
            <a:ext cx="4924345" cy="4924347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1A3127B-F843-4C4F-625D-0F595788B9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9" y="5985328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4F2467A-B7A4-9968-8AF7-70330EF2A4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7" y="579495"/>
            <a:ext cx="5527627" cy="43654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A90B9B-C6D7-5D76-62C9-8C8E2EFB4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7" y="178971"/>
            <a:ext cx="5527627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449047596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ver_photo_circle_orange">
    <p:bg>
      <p:bgPr>
        <a:solidFill>
          <a:srgbClr val="3C18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1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ED112208-67CC-7B7A-7347-98C53A298C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949" y="-16330"/>
            <a:ext cx="6318051" cy="685800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3" y="321956"/>
            <a:ext cx="4924345" cy="4924347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6E0AFB-8404-B27F-3CB1-A1D4C6C5F1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60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614D32-1A9C-DFFE-7782-FD6AB74B3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60" y="3114709"/>
            <a:ext cx="6689729" cy="83788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451F9B9-5FC2-B4E8-5C6C-B463775F9C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189" indent="0">
              <a:buNone/>
              <a:defRPr sz="1200" b="1">
                <a:solidFill>
                  <a:schemeClr val="bg1"/>
                </a:solidFill>
              </a:defRPr>
            </a:lvl2pPr>
            <a:lvl3pPr marL="914377" indent="0">
              <a:buNone/>
              <a:defRPr sz="1200" b="1">
                <a:solidFill>
                  <a:schemeClr val="bg1"/>
                </a:solidFill>
              </a:defRPr>
            </a:lvl3pPr>
            <a:lvl4pPr marL="1371566" indent="0">
              <a:buNone/>
              <a:defRPr sz="1200" b="1">
                <a:solidFill>
                  <a:schemeClr val="bg1"/>
                </a:solidFill>
              </a:defRPr>
            </a:lvl4pPr>
            <a:lvl5pPr marL="1828754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1925A276-592D-D7EB-10E8-61B281EF13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4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189" indent="0">
              <a:buNone/>
              <a:defRPr sz="1200" b="1">
                <a:solidFill>
                  <a:schemeClr val="bg1"/>
                </a:solidFill>
              </a:defRPr>
            </a:lvl2pPr>
            <a:lvl3pPr marL="914377" indent="0">
              <a:buNone/>
              <a:defRPr sz="1200" b="1">
                <a:solidFill>
                  <a:schemeClr val="bg1"/>
                </a:solidFill>
              </a:defRPr>
            </a:lvl3pPr>
            <a:lvl4pPr marL="1371566" indent="0">
              <a:buNone/>
              <a:defRPr sz="1200" b="1">
                <a:solidFill>
                  <a:schemeClr val="bg1"/>
                </a:solidFill>
              </a:defRPr>
            </a:lvl4pPr>
            <a:lvl5pPr marL="1828754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09189D2-8FB1-BD5B-A9E6-197DFA5BEA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9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189" indent="0">
              <a:buNone/>
              <a:defRPr sz="1200" b="1">
                <a:solidFill>
                  <a:schemeClr val="bg1"/>
                </a:solidFill>
              </a:defRPr>
            </a:lvl2pPr>
            <a:lvl3pPr marL="914377" indent="0">
              <a:buNone/>
              <a:defRPr sz="1200" b="1">
                <a:solidFill>
                  <a:schemeClr val="bg1"/>
                </a:solidFill>
              </a:defRPr>
            </a:lvl3pPr>
            <a:lvl4pPr marL="1371566" indent="0">
              <a:buNone/>
              <a:defRPr sz="1200" b="1">
                <a:solidFill>
                  <a:schemeClr val="bg1"/>
                </a:solidFill>
              </a:defRPr>
            </a:lvl4pPr>
            <a:lvl5pPr marL="1828754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715060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r_orange">
    <p:bg>
      <p:bgPr>
        <a:solidFill>
          <a:srgbClr val="3C18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C5EA78-CDC0-1240-0F66-EED1BFA819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1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1E79715-2C31-D769-1270-E4A53A9E6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57"/>
          <a:stretch/>
        </p:blipFill>
        <p:spPr>
          <a:xfrm>
            <a:off x="-19253" y="0"/>
            <a:ext cx="6583339" cy="68253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46D5945-92E2-21F9-E630-7D1BAA17B71A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B685F0-42BF-350C-86D9-06FCE4B9DD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38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C80055-36CD-03A0-FF2F-FB1F135FC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8" y="1825625"/>
            <a:ext cx="8629975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6DE0CA5-5C4E-EFCB-2BE8-EB8DC2300D0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3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952DA69-BA1F-7BDB-448F-A4656CCF63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9" y="5985328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B07040F-A6A3-5C15-F977-7D0228D3BC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79495"/>
            <a:ext cx="11582400" cy="43654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C12688-D8F7-66BE-AD00-78D59546F8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9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720782558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vider_deep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60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60" y="4151029"/>
            <a:ext cx="6679401" cy="83788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FAE4D6-0FBC-D546-E065-843A050CC164}"/>
              </a:ext>
            </a:extLst>
          </p:cNvPr>
          <p:cNvSpPr txBox="1"/>
          <p:nvPr userDrawn="1"/>
        </p:nvSpPr>
        <p:spPr>
          <a:xfrm>
            <a:off x="8835026" y="6517927"/>
            <a:ext cx="2601239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901150-267C-0CB6-0970-C8AA9D74E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9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23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vider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E8A429FF-DA58-2C20-7EA0-A4BB52606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37" b="-632"/>
          <a:stretch/>
        </p:blipFill>
        <p:spPr>
          <a:xfrm>
            <a:off x="0" y="0"/>
            <a:ext cx="64312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6"/>
            <a:ext cx="4481563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9" y="3492349"/>
            <a:ext cx="4481563" cy="43621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BBF7ED22-3339-F345-9B19-53DD932389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11" y="6482902"/>
            <a:ext cx="1887147" cy="38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22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si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557" y="1825625"/>
            <a:ext cx="11599200" cy="3836139"/>
          </a:xfrm>
        </p:spPr>
        <p:txBody>
          <a:bodyPr/>
          <a:lstStyle>
            <a:lvl1pPr marL="0" indent="0">
              <a:buNone/>
              <a:defRPr sz="15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EF4E2-7A7A-0548-85F1-5479B7C9E1B2}" type="slidenum">
              <a:rPr lang="en-US" smtClean="0">
                <a:solidFill>
                  <a:srgbClr val="55555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7" y="579501"/>
            <a:ext cx="11582400" cy="43654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143" indent="0">
              <a:buNone/>
              <a:defRPr/>
            </a:lvl2pPr>
            <a:lvl3pPr marL="914286" indent="0">
              <a:buNone/>
              <a:defRPr/>
            </a:lvl3pPr>
            <a:lvl4pPr marL="1371430" indent="0">
              <a:buNone/>
              <a:defRPr/>
            </a:lvl4pPr>
            <a:lvl5pPr marL="1828573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3AEC9DB-EF68-1F30-2273-B2160550D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62" y="5985328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143" indent="0">
              <a:buNone/>
              <a:defRPr/>
            </a:lvl2pPr>
            <a:lvl3pPr marL="914286" indent="0">
              <a:buNone/>
              <a:defRPr/>
            </a:lvl3pPr>
            <a:lvl4pPr marL="1371430" indent="0">
              <a:buNone/>
              <a:defRPr/>
            </a:lvl4pPr>
            <a:lvl5pPr marL="1828573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F50A8-F4AB-8F41-DE7A-B921DA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7" y="178971"/>
            <a:ext cx="11582400" cy="397352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B7CF794-8741-5CD5-3E69-6457AE2366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6400" y="1348834"/>
            <a:ext cx="11599200" cy="436543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500" b="1">
                <a:solidFill>
                  <a:schemeClr val="tx1"/>
                </a:solidFill>
              </a:defRPr>
            </a:lvl1pPr>
            <a:lvl2pPr marL="457143" indent="0">
              <a:buNone/>
              <a:defRPr/>
            </a:lvl2pPr>
            <a:lvl3pPr marL="914286" indent="0">
              <a:buNone/>
              <a:defRPr/>
            </a:lvl3pPr>
            <a:lvl4pPr marL="1371430" indent="0">
              <a:buNone/>
              <a:defRPr/>
            </a:lvl4pPr>
            <a:lvl5pPr marL="1828573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879905884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vider_orange">
    <p:bg>
      <p:bgPr>
        <a:solidFill>
          <a:srgbClr val="3C18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C5EA78-CDC0-1240-0F66-EED1BFA819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1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1E79715-2C31-D769-1270-E4A53A9E6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57"/>
          <a:stretch/>
        </p:blipFill>
        <p:spPr>
          <a:xfrm>
            <a:off x="-19252" y="1"/>
            <a:ext cx="6583339" cy="6825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6"/>
            <a:ext cx="4481563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9" y="3492349"/>
            <a:ext cx="4481563" cy="43621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CC6CF553-BBD7-4C4F-A9B5-DA409A793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11" y="6482902"/>
            <a:ext cx="1887147" cy="38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72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left_title_and_content_l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5" cy="6858000"/>
          </a:xfrm>
          <a:prstGeom prst="rect">
            <a:avLst/>
          </a:prstGeom>
          <a:solidFill>
            <a:srgbClr val="AC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3" y="1671357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6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60" y="3515513"/>
            <a:ext cx="3503953" cy="43621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62B1CA4-6399-9468-76D4-CF80E740A3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3" y="5985328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69C8447-6A16-1811-BE16-8D42C522A28A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81885DC5-C9A9-EA4C-97D2-CB3C58FF8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4"/>
            <a:ext cx="1999573" cy="29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1320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half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7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3" y="1825625"/>
            <a:ext cx="5527627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3E778F-48DD-4F11-15D3-BC47F1B144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9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96AC6AD-C4F2-F6FF-6F7B-8A44A44982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9" y="5985328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A6C0979-2BD2-C03B-6B71-E8AD10273F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1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A3D0FAE-E229-7018-93B3-C0AF25E639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3" y="576323"/>
            <a:ext cx="5580747" cy="43971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6BBC8CE-5633-09AF-7152-3719FD92EB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9" y="579495"/>
            <a:ext cx="5537253" cy="43654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D76F3C-D010-68D3-984D-E588033F9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9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8213514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>
                <a:solidFill>
                  <a:srgbClr val="555555"/>
                </a:solidFill>
              </a:rPr>
              <a:pPr/>
              <a:t>‹#›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18D8CFBE-FA82-9696-CA96-11C6E0C64D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61" y="5985328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6C3E77-E9CE-47CC-83BF-6304705D7E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7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68486117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 userDrawn="1"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D8E56BE-097F-EB4E-3287-BD1DCBFF48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6942A971-1821-DF95-6B7B-A7991E06FA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EC3D6C2-3D92-FDB9-8FF6-0B85288173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7" name="Picture 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C533BB26-1CB7-8B4E-B198-C5A794A68B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557" y="334071"/>
            <a:ext cx="3842537" cy="93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03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deep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 userDrawn="1"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5A8605A2-A6E9-EC94-9E56-90DDBAD35A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685AD82-6787-48AF-A22F-3B00153B36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5944916-51FE-3EDB-647A-59CBDF40CB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F93E424D-F70C-8F4C-A1E1-4E58785DC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557" y="334071"/>
            <a:ext cx="3842537" cy="93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57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E8A429FF-DA58-2C20-7EA0-A4BB52606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37" b="-632"/>
          <a:stretch/>
        </p:blipFill>
        <p:spPr>
          <a:xfrm>
            <a:off x="0" y="0"/>
            <a:ext cx="64312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5FE918E-7F33-33FB-4F73-7AE94E0BCDF2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76F9A6-7DD9-B6E9-46E0-945536CB1C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 userDrawn="1"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32257C0-3FBF-B047-8C59-CDBF51B11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A60B01F-F394-99A6-2702-DE583FCB97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0F9698-6E59-9274-EC44-4917B7B92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4" name="Picture 13" descr="A blue letter q and a black background&#10;&#10;Description automatically generated">
            <a:extLst>
              <a:ext uri="{FF2B5EF4-FFF2-40B4-BE49-F238E27FC236}">
                <a16:creationId xmlns:a16="http://schemas.microsoft.com/office/drawing/2014/main" id="{E6D29C83-8170-564E-BDF4-35B7C1AA9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918" y="265587"/>
            <a:ext cx="3840481" cy="9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94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_niq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1167A0A-F180-60C7-1EB1-45DFE71B1E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163BE63-5485-E51C-D2FB-D90594B2C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969D08C-4DD0-FF1D-4F1E-2B57BBBC6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CBF2DA13-D12B-C26E-E2A9-C40AB5EC1E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C2D1BA0D-3E80-194F-1320-6AF0CD1FA8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9D3209E-F835-F81C-0897-C6026694B7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5110167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A blue letter q and a black background&#10;&#10;Description automatically generated">
            <a:extLst>
              <a:ext uri="{FF2B5EF4-FFF2-40B4-BE49-F238E27FC236}">
                <a16:creationId xmlns:a16="http://schemas.microsoft.com/office/drawing/2014/main" id="{8673F071-C650-0646-8358-61D48D0DA9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408" y="5659732"/>
            <a:ext cx="2333236" cy="5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43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_photo_circle_deep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8C705F6C-3707-85DE-09B3-AF594AAC70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6303" y="0"/>
            <a:ext cx="5015697" cy="577842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4D08B7-A365-1427-F812-9D5F6ECF5B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1E7862F-A12C-567A-F409-68E4D1A31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35E2C2E-1885-1CF4-1BBA-BBD015DF71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D4B9C85D-6613-2D59-9B2A-FE4896B27A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721ACD91-DCF9-5C0A-BADD-DA2A150DF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A blue letter q and a black background&#10;&#10;Description automatically generated">
            <a:extLst>
              <a:ext uri="{FF2B5EF4-FFF2-40B4-BE49-F238E27FC236}">
                <a16:creationId xmlns:a16="http://schemas.microsoft.com/office/drawing/2014/main" id="{E0865DE2-071C-DB47-AEC4-5A273C35CB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408" y="5659732"/>
            <a:ext cx="2333236" cy="5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19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_photo_circle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7417A5-DB4B-D001-3587-DC3B18D4E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5501" y="0"/>
            <a:ext cx="5016500" cy="5788409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584E26-4C77-6A51-FEAD-0EB5B976A2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364624-911C-5C6C-A73C-DB61626F2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DBFA13A0-5198-A921-B21A-083C4ACCAC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B204880D-52B2-9D45-A6A0-B5D77E4CEF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F03C9AE-F80C-97A4-FDED-E9762F8EB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29EE161-CDB7-EE4A-81DF-6BB0E44C5E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557" y="5693807"/>
            <a:ext cx="2333237" cy="5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65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_photo_circle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AE3F521A-60F1-72FB-2B10-CA78E2F93C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6841" y="-32869"/>
            <a:ext cx="6305159" cy="68580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5225DC-38B1-15E3-05E6-88F5A6B976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3B6A8FC-C3C4-F7DA-BF00-D56866D58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5A598B2A-BB91-C356-7BCC-18D04DA8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F49547DD-E825-E7A3-C48A-64AA78C19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8A73B546-3757-53F1-AA4C-E0A8B9D18E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 descr="A blue letter q and a black background&#10;&#10;Description automatically generated">
            <a:extLst>
              <a:ext uri="{FF2B5EF4-FFF2-40B4-BE49-F238E27FC236}">
                <a16:creationId xmlns:a16="http://schemas.microsoft.com/office/drawing/2014/main" id="{81684D7E-EA8E-BC47-BF2F-356C3352F8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408" y="5659732"/>
            <a:ext cx="2333236" cy="5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_photo_circle_lt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082360DC-9C80-3F90-39EC-7453B69D8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6684" y="0"/>
            <a:ext cx="6285316" cy="6807414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31DF8A-CDB0-BAA0-A7EB-FB3A1664C8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D20B46-D379-8857-7F07-D5ED8684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D3A39611-F4FB-B581-19A6-7289E90AD7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F10F70D6-DFD0-F7EB-7A32-44AFFB14FC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6488C0-5BF3-DB4E-354F-3BB2484C0E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 descr="A blue letter q and a black background&#10;&#10;Description automatically generated">
            <a:extLst>
              <a:ext uri="{FF2B5EF4-FFF2-40B4-BE49-F238E27FC236}">
                <a16:creationId xmlns:a16="http://schemas.microsoft.com/office/drawing/2014/main" id="{800D22BA-6082-694B-A778-3FCC155967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408" y="5659732"/>
            <a:ext cx="2333236" cy="5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_photo_circle_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8A4DBCA-162B-E485-E20E-17D5C140E7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477" y="0"/>
            <a:ext cx="6311523" cy="683149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4161F4-D097-DE19-FD87-0BB65D7B7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11E666-418A-4758-0E70-B24242833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D543147-C142-3795-8692-163187D8C1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43F396D2-FEEC-B3D9-78CF-DB43D25BBD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84E5CB92-5F1A-B42D-D765-161BADC32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 descr="A blue letter q and a black background&#10;&#10;Description automatically generated">
            <a:extLst>
              <a:ext uri="{FF2B5EF4-FFF2-40B4-BE49-F238E27FC236}">
                <a16:creationId xmlns:a16="http://schemas.microsoft.com/office/drawing/2014/main" id="{39BC074F-5B56-2449-BB51-FDBE4CF855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408" y="5659732"/>
            <a:ext cx="2333236" cy="5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25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_photo_circle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D205D8C5-4622-A916-D655-F6CED6BF0E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0877" y="-1"/>
            <a:ext cx="6301124" cy="683149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EEE6B5-0894-9664-A565-BC7956CD80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13B9B20-3947-53D7-7D27-61901A552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9EC7F525-D72E-FA6C-4DC8-61ED3B7BF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53A58327-319F-F707-398A-E0BD2BB56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18DF228-BF1D-DFFF-3D0A-181B229C9A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A blue letter q and a black background&#10;&#10;Description automatically generated">
            <a:extLst>
              <a:ext uri="{FF2B5EF4-FFF2-40B4-BE49-F238E27FC236}">
                <a16:creationId xmlns:a16="http://schemas.microsoft.com/office/drawing/2014/main" id="{6F5C0852-39D3-974D-BCFC-18525E4609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408" y="5659732"/>
            <a:ext cx="2333236" cy="5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78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ver_photo_circle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F0CFD48-64F3-56E8-20FC-87BFA760AB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1543" y="-22550"/>
            <a:ext cx="6320458" cy="68580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BB1AF6-DC78-953A-74B3-439398878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8E6DAE2-C337-A8F2-2082-DE6607D24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1CD72098-8A9C-6DDA-623D-88ACA639D8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D2957D4-81EB-DC26-6463-5EADF1A25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6FB9EEA-C3E3-431A-8CBC-F0DB2F54B5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6D558DBE-278D-C34C-B7F4-0900DB1EF5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557" y="5693807"/>
            <a:ext cx="2333237" cy="5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ver_photo_circle_lt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3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563F44E9-E18C-1F20-FBFF-E71D86E00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33" b="-366"/>
          <a:stretch/>
        </p:blipFill>
        <p:spPr>
          <a:xfrm>
            <a:off x="5747657" y="-32870"/>
            <a:ext cx="6444343" cy="689087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BB1AF6-DC78-953A-74B3-439398878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8E6DAE2-C337-A8F2-2082-DE6607D24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F3FE3F42-A42D-09D9-BD52-664DF915C6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0C51D81-FF4F-A687-8019-C148AF88A6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E11BBA8-8F76-E781-2355-01741D2B20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BB7A9BE-A323-464E-9EA8-34518659AF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557" y="5693807"/>
            <a:ext cx="2333237" cy="5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70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vider_photo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53B6FBA4-069C-6C71-1FE3-FA51704AA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5242326" cy="57784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E74CEF5-5EBA-D435-D737-930D08C0F3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55CDD-CFED-569A-29E4-7E9156415735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F3A933-687E-7CB7-3D3B-E76C7E08DD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80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ver_photo_circle_orange">
    <p:bg>
      <p:bgPr>
        <a:solidFill>
          <a:srgbClr val="3C18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1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ED112208-67CC-7B7A-7347-98C53A298C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949" y="-16331"/>
            <a:ext cx="6318051" cy="685800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6E0AFB-8404-B27F-3CB1-A1D4C6C5F1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614D32-1A9C-DFFE-7782-FD6AB74B3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451F9B9-5FC2-B4E8-5C6C-B463775F9C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1925A276-592D-D7EB-10E8-61B281EF13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09189D2-8FB1-BD5B-A9E6-197DFA5BEA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C51ED2B6-83E0-664B-B80C-9C0F903792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557" y="5693807"/>
            <a:ext cx="2333237" cy="5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71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ver_photo_circle_violet">
    <p:bg>
      <p:bgPr>
        <a:solidFill>
          <a:srgbClr val="292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603A215C-0E64-E145-AADF-41CE8AC1BA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6840" y="-32870"/>
            <a:ext cx="6305160" cy="683256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E4DBE2-15C7-C0FB-2BB2-0DE1A04677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29E7AD9-256B-D443-B646-51A6C61F0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9DCE52CB-D215-B6BA-D700-5E2509A3B5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8AA91280-AE3D-E8A3-78B8-79DD96CAF3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A6BAA93A-A8C0-E89C-7C2A-319F32FF0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8B4A864-1E51-0343-8A45-931071AEDE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557" y="5693807"/>
            <a:ext cx="2333237" cy="5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28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half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12EB802-3346-E39B-2509-EAC573AA62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2BFC318-B682-8A6C-0500-7F861A6B2C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F5E0947-70F6-3BEF-C68C-F8AAA3AAF8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6E41E3E-E988-5AAD-A3FB-D42472E3E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08DE5AC-BB0D-8837-136E-8AF4E617F3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D686C53-3C4A-4856-FDBD-DEDB3F729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10959858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branded_cover_photo_circle_lt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082360DC-9C80-3F90-39EC-7453B69D8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6684" y="0"/>
            <a:ext cx="6285316" cy="6807414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31DF8A-CDB0-BAA0-A7EB-FB3A1664C8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D20B46-D379-8857-7F07-D5ED8684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43122E-4C91-E6A1-D4E3-CE02D34570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D3A39611-F4FB-B581-19A6-7289E90AD7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F10F70D6-DFD0-F7EB-7A32-44AFFB14FC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6488C0-5BF3-DB4E-354F-3BB2484C0E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B22745A3-0F29-17FE-0543-2499396CE52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387011" y="5700194"/>
            <a:ext cx="1500188" cy="513042"/>
          </a:xfrm>
          <a:noFill/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Partner/</a:t>
            </a:r>
            <a:br>
              <a:rPr lang="en-US"/>
            </a:br>
            <a:r>
              <a:rPr lang="en-US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301454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 userDrawn="1"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47040"/>
            <a:ext cx="1219200" cy="518808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D8E56BE-097F-EB4E-3287-BD1DCBFF48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6942A971-1821-DF95-6B7B-A7991E06FA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EC3D6C2-3D92-FDB9-8FF6-0B85288173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39B148-E719-27C3-3403-978BEDC13EC0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69524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deep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 userDrawn="1"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447040"/>
            <a:ext cx="1219198" cy="518808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5A8605A2-A6E9-EC94-9E56-90DDBAD35A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685AD82-6787-48AF-A22F-3B00153B36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5944916-51FE-3EDB-647A-59CBDF40CB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A3C0EC-F1E0-4D42-57B1-27E1B43D0E3C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63236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 userDrawn="1"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447040"/>
            <a:ext cx="1219198" cy="518808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32257C0-3FBF-B047-8C59-CDBF51B11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A60B01F-F394-99A6-2702-DE583FCB97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0F9698-6E59-9274-EC44-4917B7B92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10FA71-069D-E398-B6E9-5C68D1D17767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28016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_niq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1167A0A-F180-60C7-1EB1-45DFE71B1E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63BE63-5485-E51C-D2FB-D90594B2C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969D08C-4DD0-FF1D-4F1E-2B57BBBC6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0CF706-7FAA-2BA1-1710-A32021C46A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CBF2DA13-D12B-C26E-E2A9-C40AB5EC1E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C2D1BA0D-3E80-194F-1320-6AF0CD1FA8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9D3209E-F835-F81C-0897-C6026694B7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5110167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37853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_niq_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F928130-74A2-EFBD-3E8D-68B5F500D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8F8D6A-AB50-00A3-D30C-2B45378DC3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FB95ABC-E46E-D769-519E-007DCFC6AE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30B9719-85BB-17E6-F3D3-4CBAC245D7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56771D0-5C86-AA60-3F57-E915E5BF8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5110167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C478FA-FA6E-05DF-854B-5D984ACB62F4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98507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_photo_circle_deep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8C705F6C-3707-85DE-09B3-AF594AAC70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6303" y="0"/>
            <a:ext cx="5015697" cy="5778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6FDAE-AD6C-AA75-831D-BEFAEACADF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F4D08B7-A365-1427-F812-9D5F6ECF5B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1E7862F-A12C-567A-F409-68E4D1A31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35E2C2E-1885-1CF4-1BBA-BBD015DF71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D4B9C85D-6613-2D59-9B2A-FE4896B27A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721ACD91-DCF9-5C0A-BADD-DA2A150DF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83042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vider_photo_lt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20A8DDDA-2F22-4E65-A3E7-C7534F571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42326" cy="577842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175E13-62E5-9D96-1959-3CAE6647730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81F283-CADF-DF62-9AA2-1236DF5561F4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2E379E-AB82-51C6-2E05-EAA69ECC97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87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_photo_circle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7417A5-DB4B-D001-3587-DC3B18D4E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5501" y="0"/>
            <a:ext cx="5016500" cy="57884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584E26-4C77-6A51-FEAD-0EB5B976A2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364624-911C-5C6C-A73C-DB61626F2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8A4406-46B4-FEB9-E96C-E4A12EFC75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7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DBFA13A0-5198-A921-B21A-083C4ACCAC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B204880D-52B2-9D45-A6A0-B5D77E4CEF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F03C9AE-F80C-97A4-FDED-E9762F8EB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93421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_photo_circle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AE3F521A-60F1-72FB-2B10-CA78E2F93C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6841" y="-32869"/>
            <a:ext cx="630515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5225DC-38B1-15E3-05E6-88F5A6B976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3B6A8FC-C3C4-F7DA-BF00-D56866D58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A4CA4E-91B0-F63E-26FF-534D71257E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5A598B2A-BB91-C356-7BCC-18D04DA8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F49547DD-E825-E7A3-C48A-64AA78C19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8A73B546-3757-53F1-AA4C-E0A8B9D18E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44773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_photo_circle_lt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082360DC-9C80-3F90-39EC-7453B69D8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6684" y="0"/>
            <a:ext cx="6285316" cy="68074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31DF8A-CDB0-BAA0-A7EB-FB3A1664C8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D20B46-D379-8857-7F07-D5ED8684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43122E-4C91-E6A1-D4E3-CE02D34570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D3A39611-F4FB-B581-19A6-7289E90AD7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F10F70D6-DFD0-F7EB-7A32-44AFFB14FC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6488C0-5BF3-DB4E-354F-3BB2484C0E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13167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_photo_circle_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8A4DBCA-162B-E485-E20E-17D5C140E7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477" y="0"/>
            <a:ext cx="6311523" cy="6831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4161F4-D097-DE19-FD87-0BB65D7B7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11E666-418A-4758-0E70-B24242833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D009FA-CFA0-2366-6348-AD2DE5F5F8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D543147-C142-3795-8692-163187D8C1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43F396D2-FEEC-B3D9-78CF-DB43D25BBD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84E5CB92-5F1A-B42D-D765-161BADC32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21617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_photo_circle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D205D8C5-4622-A916-D655-F6CED6BF0E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0877" y="-1"/>
            <a:ext cx="6301124" cy="6831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EEE6B5-0894-9664-A565-BC7956CD80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13B9B20-3947-53D7-7D27-61901A552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E082DE-2FDF-8E52-94D0-356A49DB0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9EC7F525-D72E-FA6C-4DC8-61ED3B7BF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53A58327-319F-F707-398A-E0BD2BB56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18DF228-BF1D-DFFF-3D0A-181B229C9A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09426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ver_photo_circle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F0CFD48-64F3-56E8-20FC-87BFA760AB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1543" y="-22550"/>
            <a:ext cx="632045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BB1AF6-DC78-953A-74B3-439398878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8E6DAE2-C337-A8F2-2082-DE6607D24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3FFCF2-AF1F-04A2-F663-6DDE4D2FD0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5245"/>
            <a:ext cx="1219198" cy="517172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1CD72098-8A9C-6DDA-623D-88ACA639D8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D2957D4-81EB-DC26-6463-5EADF1A25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6FB9EEA-C3E3-431A-8CBC-F0DB2F54B5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51447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ver_photo_circle_lt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3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563F44E9-E18C-1F20-FBFF-E71D86E00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33" b="-366"/>
          <a:stretch/>
        </p:blipFill>
        <p:spPr>
          <a:xfrm>
            <a:off x="5747657" y="-32870"/>
            <a:ext cx="6444343" cy="68908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BB1AF6-DC78-953A-74B3-439398878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8E6DAE2-C337-A8F2-2082-DE6607D24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3FFCF2-AF1F-04A2-F663-6DDE4D2FD0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7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F3FE3F42-A42D-09D9-BD52-664DF915C6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0C51D81-FF4F-A687-8019-C148AF88A6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E11BBA8-8F76-E781-2355-01741D2B20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15483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ver_photo_circle_orange">
    <p:bg>
      <p:bgPr>
        <a:solidFill>
          <a:srgbClr val="3C18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1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ED112208-67CC-7B7A-7347-98C53A298C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949" y="-16331"/>
            <a:ext cx="6318051" cy="685800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6E0AFB-8404-B27F-3CB1-A1D4C6C5F1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614D32-1A9C-DFFE-7782-FD6AB74B3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451F9B9-5FC2-B4E8-5C6C-B463775F9C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1925A276-592D-D7EB-10E8-61B281EF13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09189D2-8FB1-BD5B-A9E6-197DFA5BEA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84332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ver_photo_circle_violet">
    <p:bg>
      <p:bgPr>
        <a:solidFill>
          <a:srgbClr val="292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603A215C-0E64-E145-AADF-41CE8AC1BA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6840" y="-32870"/>
            <a:ext cx="6305160" cy="68325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E4DBE2-15C7-C0FB-2BB2-0DE1A04677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29E7AD9-256B-D443-B646-51A6C61F0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9DCE52CB-D215-B6BA-D700-5E2509A3B5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8AA91280-AE3D-E8A3-78B8-79DD96CAF3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A6BAA93A-A8C0-E89C-7C2A-319F32FF0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41FC84-7481-0145-4405-1F15C9D120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17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ver_illustration">
    <p:bg>
      <p:bgPr>
        <a:solidFill>
          <a:srgbClr val="292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DB788935-E7B2-2CAC-0048-B92417139B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987C027-455E-4C45-138D-8334F13BBE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4501D72-EE3C-0DA6-BA4B-C1D78BA85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255DA8-5A10-9683-AFED-A7964FA40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7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3417592A-6067-984F-549E-3833CDB76A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DADB3285-032F-C5EA-E4E6-C62E075FF1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91FCFC2-D727-8EBA-2D19-E4EEAE93A9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5110167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56704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vider_photo_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B195DA4C-5BB6-3B99-069C-6208F8864F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46"/>
            <a:ext cx="5242326" cy="57791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7CCB69-B575-EB4B-74FD-2F4FA7E305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D98D6D-3B9C-1B93-53B8-C1E5A114F0A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32F3E5-17C7-93CE-1619-A8CF612C64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51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over_illustration_whi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535428"/>
            <a:ext cx="8642082" cy="23876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 userDrawn="1"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447040"/>
            <a:ext cx="1219198" cy="518808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32257C0-3FBF-B047-8C59-CDBF51B11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A60B01F-F394-99A6-2702-DE583FCB97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0F9698-6E59-9274-EC44-4917B7B92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10FA71-069D-E398-B6E9-5C68D1D17767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91120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ver_photo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57AC29-76A4-61A4-DEF0-9D880E7CC1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C265AF3-8D1F-7540-5CFF-675EEA8705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2373" y="0"/>
            <a:ext cx="8189625" cy="6858000"/>
          </a:xfr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picture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3FDD1C-7A1E-AEDA-AE44-DA18731572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530161" y="19178"/>
            <a:ext cx="5547380" cy="5547380"/>
          </a:xfrm>
          <a:prstGeom prst="ellipse">
            <a:avLst/>
          </a:prstGeom>
          <a:solidFill>
            <a:schemeClr val="bg2"/>
          </a:solidFill>
        </p:spPr>
        <p:txBody>
          <a:bodyPr tIns="0" bIns="0" anchor="ctr" anchorCtr="0"/>
          <a:lstStyle>
            <a:lvl1pPr marL="0" indent="0" algn="l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your presentation title here maximum of four lines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0AA074-B57C-C578-1B29-6483DCE01A18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249F3E-7261-69A9-09FC-57FE24EA02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78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si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F9B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0932" y="1671355"/>
            <a:ext cx="7595265" cy="399040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2147D56-94AA-3BDD-ABF0-68D917E898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C6F2AF4-DEA0-09CB-3AA2-69CC3367F6AC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38F7803-D3DE-3368-45B8-EB451876C53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8B6213-3C0B-98FB-A39E-0937AD93C8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1BF43BA-229F-DCBB-43FF-EEC1455EE9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0197" y="1198570"/>
            <a:ext cx="7596000" cy="43654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28509205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ote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38C2DDC-856C-BABD-2BD7-96A2897A3C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1" y="-2"/>
            <a:ext cx="6289924" cy="68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314883"/>
            <a:ext cx="8634723" cy="253252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“Insert quote here Insert quote here Insert quote here Insert quote here.”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910757"/>
            <a:ext cx="863472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11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obranded_cover_illustration_whi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535428"/>
            <a:ext cx="8642082" cy="23876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 userDrawn="1"/>
        </p:nvCxnSpPr>
        <p:spPr>
          <a:xfrm>
            <a:off x="278932" y="1124120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447040"/>
            <a:ext cx="1219198" cy="518808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32257C0-3FBF-B047-8C59-CDBF51B11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A60B01F-F394-99A6-2702-DE583FCB97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0F9698-6E59-9274-EC44-4917B7B92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0456989-7A47-A540-0A6C-C3892C30796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387011" y="440454"/>
            <a:ext cx="1500188" cy="513042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Partner/</a:t>
            </a:r>
            <a:br>
              <a:rPr lang="en-US"/>
            </a:br>
            <a:r>
              <a:rPr lang="en-US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932031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vider_photo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60DD18F-B76F-81F3-4A71-2166214B6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47"/>
            <a:ext cx="5242549" cy="577916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F22717-FD9E-224E-374A-CC4708A154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DBABD-D8E0-3D66-7965-1F4DCCE15F1A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7A2799-6225-FFA4-FCEC-A5F755EF79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11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3C76AA-4DF2-00B8-801D-4B1D52D471DD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C6100-167E-49ED-3E77-408C1EB57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81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_niq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1167A0A-F180-60C7-1EB1-45DFE71B1E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63BE63-5485-E51C-D2FB-D90594B2C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969D08C-4DD0-FF1D-4F1E-2B57BBBC6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0CF706-7FAA-2BA1-1710-A32021C46A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CBF2DA13-D12B-C26E-E2A9-C40AB5EC1E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C2D1BA0D-3E80-194F-1320-6AF0CD1FA8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9D3209E-F835-F81C-0897-C6026694B7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5110167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88949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_deep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FAE4D6-0FBC-D546-E065-843A050CC164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901150-267C-0CB6-0970-C8AA9D74E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82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_deep_blue">
    <p:bg>
      <p:bgPr>
        <a:solidFill>
          <a:srgbClr val="292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A9800906-D150-131A-375D-FCE1FA287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25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_l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B2951F-358B-E079-C0A6-9038C3D0702A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82C3F4-5D1B-AFA6-7C40-F198DA1257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96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08F108-E005-1A2A-0097-54905854A471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539F00-B70C-05CA-94AF-D9454EC0AF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18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_viol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9A3DC9-EEEF-C28D-D3EA-38058BEE675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329EE3-73E6-54F2-1656-7880EF603D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0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_deep_viole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F749EA-836B-83E3-C743-0FC08B6657F8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994047-62B7-6144-8451-CFF471986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96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AE3F521A-60F1-72FB-2B10-CA78E2F93C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-1"/>
            <a:ext cx="6305159" cy="68251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BDC489B-A4DB-E5A6-B175-9690631EDD08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091A94-5191-5296-450B-1F3CD6A56B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58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E2460AD-71E3-F863-3332-2D91ADCA03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1" y="-2"/>
            <a:ext cx="6289924" cy="68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D7BA225-5FF4-D496-34D1-564C267F133E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FE4F64-CDE3-E6AC-B94F-5B61F05C32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62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_lt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3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1898865F-F6D2-DB89-44A2-152129981A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1" y="-1"/>
            <a:ext cx="6289924" cy="68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25C32D7-C729-3011-FEFB-46C3D0B902FF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D7612-FA3F-4420-3220-A5BFCB9C06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01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r_orange">
    <p:bg>
      <p:bgPr>
        <a:solidFill>
          <a:srgbClr val="3C18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C5EA78-CDC0-1240-0F66-EED1BFA819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1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1E79715-2C31-D769-1270-E4A53A9E6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57"/>
          <a:stretch/>
        </p:blipFill>
        <p:spPr>
          <a:xfrm>
            <a:off x="-19253" y="0"/>
            <a:ext cx="6583339" cy="68253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46D5945-92E2-21F9-E630-7D1BAA17B71A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B685F0-42BF-350C-86D9-06FCE4B9DD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73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_niq_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F928130-74A2-EFBD-3E8D-68B5F500D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8F8D6A-AB50-00A3-D30C-2B45378DC3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FB95ABC-E46E-D769-519E-007DCFC6AE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30B9719-85BB-17E6-F3D3-4CBAC245D7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56771D0-5C86-AA60-3F57-E915E5BF8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5110167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C478FA-FA6E-05DF-854B-5D984ACB62F4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0827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E8A429FF-DA58-2C20-7EA0-A4BB52606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37" b="-632"/>
          <a:stretch/>
        </p:blipFill>
        <p:spPr>
          <a:xfrm>
            <a:off x="0" y="0"/>
            <a:ext cx="64312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5FE918E-7F33-33FB-4F73-7AE94E0BCDF2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76F9A6-7DD9-B6E9-46E0-945536CB1C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39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vider_photo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53B6FBA4-069C-6C71-1FE3-FA51704AA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5242326" cy="57784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E74CEF5-5EBA-D435-D737-930D08C0F3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55CDD-CFED-569A-29E4-7E9156415735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F3A933-687E-7CB7-3D3B-E76C7E08DD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18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vider_photo_lt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20A8DDDA-2F22-4E65-A3E7-C7534F571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42326" cy="577842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175E13-62E5-9D96-1959-3CAE6647730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81F283-CADF-DF62-9AA2-1236DF5561F4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2E379E-AB82-51C6-2E05-EAA69ECC97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14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vider_photo_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B195DA4C-5BB6-3B99-069C-6208F8864F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46"/>
            <a:ext cx="5242326" cy="57791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7CCB69-B575-EB4B-74FD-2F4FA7E305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D98D6D-3B9C-1B93-53B8-C1E5A114F0A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32F3E5-17C7-93CE-1619-A8CF612C64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44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vider_photo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60DD18F-B76F-81F3-4A71-2166214B6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47"/>
            <a:ext cx="5242549" cy="577916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F22717-FD9E-224E-374A-CC4708A154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DBABD-D8E0-3D66-7965-1F4DCCE15F1A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7A2799-6225-FFA4-FCEC-A5F755EF79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95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3AEC9DB-EF68-1F30-2273-B2160550D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F50A8-F4AB-8F41-DE7A-B921DA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3510532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C80055-36CD-03A0-FF2F-FB1F135FC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8" y="1825625"/>
            <a:ext cx="8629974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6DE0CA5-5C4E-EFCB-2BE8-EB8DC2300D0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952DA69-BA1F-7BDB-448F-A4656CCF63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B07040F-A6A3-5C15-F977-7D0228D3BC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C12688-D8F7-66BE-AD00-78D59546F8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41970094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5D1794-3A67-EC85-D51D-19CC621969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37582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A58A57-9AA2-995B-F17B-EF0CC5FF39C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6606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F7AC8A2-64C0-1D9F-7AB1-472AE18BD1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582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ED75715-C317-75F7-78F6-9C944FD28A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605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EF340EA8-54A6-9E4D-0526-47907DA2F6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1DE536D-EF4A-8B3D-B21D-22CB635EDC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322F87-6010-E800-94B8-6FD167463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344080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ur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3B6A2A-2C2E-7735-F6AF-C9EBC41827D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2476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90CEB3B-329E-7CFB-C82C-196F404D94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2475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267DF4-9717-0259-6B0E-DAD8B209CF4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16393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638A4D9-F985-A57C-CB8F-B5BE0F1727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6392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8447AD-132B-DD45-8F26-5684D33A864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3012D8C-6A00-0751-CA0A-B3A4D66205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80310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97E1BA7-6018-F8DC-5B98-E01D1FCACA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842BA1B-CE76-92EE-3BB8-577F1D85B4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CE05C-530C-E715-3EE9-A5165AEC2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0164138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hree_columns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5D1794-3A67-EC85-D51D-19CC621969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37582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A58A57-9AA2-995B-F17B-EF0CC5FF39C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6606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AD49D-3D55-5878-EB23-9434406607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8559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1ADFA53-A93C-9C6B-577B-EE3F3CE8E8B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37582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C82AF9B-6879-D477-6076-E176F56AE37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86605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15A4DB1-EF34-E503-B556-530B7CAC3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9C3871F-6DE1-0E51-4666-C634F339A5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0385D10-C453-B58A-D9F1-B1AA1DD202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A94D145-81FE-C360-0297-4502383F5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DECDC5-9AD9-7CB6-F638-0E39B05777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7582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B555AD3-4EA2-7E24-5C90-4B64C7002D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605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</p:spTree>
    <p:extLst>
      <p:ext uri="{BB962C8B-B14F-4D97-AF65-F5344CB8AC3E}">
        <p14:creationId xmlns:p14="http://schemas.microsoft.com/office/powerpoint/2010/main" val="23904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_photo_circle_deep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8C705F6C-3707-85DE-09B3-AF594AAC70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6303" y="0"/>
            <a:ext cx="5015697" cy="5778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85000"/>
                  </a:schemeClr>
                </a:solidFill>
              </a:rPr>
              <a:t>© 2024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6FDAE-AD6C-AA75-831D-BEFAEACADF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F4D08B7-A365-1427-F812-9D5F6ECF5B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1E7862F-A12C-567A-F409-68E4D1A31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35E2C2E-1885-1CF4-1BBA-BBD015DF71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D4B9C85D-6613-2D59-9B2A-FE4896B27A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721ACD91-DCF9-5C0A-BADD-DA2A150DF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90674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our_columns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3B6A2A-2C2E-7735-F6AF-C9EBC41827D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2476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267DF4-9717-0259-6B0E-DAD8B209CF4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17288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8447AD-132B-DD45-8F26-5684D33A864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9DB3AF3-680C-8615-86A8-8048F96DC95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8559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537AC9D-FCC4-14DF-2161-DBA7138EF16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52476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A057AEC-C50F-0348-EDA8-2B8154E10CD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7288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D1E7D59-DA9B-A7D7-87C0-E693582CA4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80311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592AE5E-1943-C4CE-573A-E4705E3EC2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B72F191-69E6-FD21-C339-D3F79DB59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57044DB-24DF-8EA2-8742-B55B32857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2DD73D3-CDE1-EEBD-83CD-AF0E1BCC1A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0E3F6D-431D-152F-0090-8F1B25ECC4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2475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08966CC-2A54-3E37-D012-A1B6506344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6392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44FC00B-CEA7-D95B-1AE3-5975AB5E6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80310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</p:spTree>
    <p:extLst>
      <p:ext uri="{BB962C8B-B14F-4D97-AF65-F5344CB8AC3E}">
        <p14:creationId xmlns:p14="http://schemas.microsoft.com/office/powerpoint/2010/main" val="22639962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ft_title_and_content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03D84F1-EE1E-31A0-2CC0-537B0D5A18BF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C94C076-1CD8-CF76-1E98-52F5EBB5C1F2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CBB00-0F22-82BA-6556-6C91997E38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035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eft_title_and_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6B8A47-0994-4B79-9368-44F21806FC95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BCF68-45DE-77B4-4995-DFA614BC85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924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eft_title_and_content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E247AFE-5B75-F5AA-309C-B98C55C22DA8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BACFD87A-A595-B1BC-AD03-992D40EB42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341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eft_title_and_content_l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AC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62B1CA4-6399-9468-76D4-CF80E740A3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69C8447-6A16-1811-BE16-8D42C522A28A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F64AAA-3A96-5193-121E-E855EC74B587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AEC761-AF0D-168C-E137-8524D125C3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18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eft_title_and_conten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F9B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2147D56-94AA-3BDD-ABF0-68D917E898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C6F2AF4-DEA0-09CB-3AA2-69CC3367F6AC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38F7803-D3DE-3368-45B8-EB451876C53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8B6213-3C0B-98FB-A39E-0937AD93C8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3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eft_title_and_content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DBD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CDE19B0-6084-AB1A-A163-E9089D085C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9069A56-43D0-9F1B-C232-2ADAEDEB1EA0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935BF33D-381B-C278-78A3-71EA049C6F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424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debar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2655EB8-0E52-0105-D411-F08941B5D9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706A59F-423E-C7F6-F3F9-0F492E0C02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E496856-C6F1-1A20-F1E8-67C9E51E6E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131127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debar_lt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1156137-AA49-5A7E-6A53-BA37F044CF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BC45F5E-12A5-546B-9525-4B2038ED8B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58C2E9-9015-AC33-69D5-8027993755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4956259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debar_orang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D9262FD-C60D-EB8B-5905-00E41E65FB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7EE85D7-3A48-D93E-77D4-BBAF47F83E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B6232B-9EB8-AFA1-F4A9-9DD09BF5ED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10202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_photo_circle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7417A5-DB4B-D001-3587-DC3B18D4E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5501" y="0"/>
            <a:ext cx="5016500" cy="57884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584E26-4C77-6A51-FEAD-0EB5B976A2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364624-911C-5C6C-A73C-DB61626F2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8A4406-46B4-FEB9-E96C-E4A12EFC75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7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DBFA13A0-5198-A921-B21A-083C4ACCAC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B204880D-52B2-9D45-A6A0-B5D77E4CEF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F03C9AE-F80C-97A4-FDED-E9762F8EB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9826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idebar_violet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0D82F29-6247-72A9-6731-F72313DD88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49ABFB9-219C-B8D3-C483-30EEC54C8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647F1F-16E6-DC6D-968E-E7D6E4A68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8396375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idebar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5EAD1CE0-8C43-3A65-CBE4-F6500A6A3A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2D01FA-DA8D-5F18-9C23-78DF809691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8A9A9755-A073-6536-4449-60D1A4D624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E19CC79-3E4C-BA4B-BDFE-ED4A5100C7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5AF445-F077-CBD3-8676-3C090B01E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1051710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ideba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19F0D1BA-1740-8291-3985-752AAB099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6B8194AC-DDA3-9404-5998-E94D747F0D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1A3127B-F843-4C4F-625D-0F595788B9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4F2467A-B7A4-9968-8AF7-70330EF2A4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A90B9B-C6D7-5D76-62C9-8C8E2EFB4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8169428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_and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D8B5F0-3972-9E3F-4A7E-52302351B5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F5AD5C4-11CE-A5B1-68F4-ECE64B4744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DB62E0-16D5-D693-1EC9-29B8200003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0E12C7-8B6B-E7AB-65DE-8993ACC541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4863387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_and_photo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3CD31E3-1810-8019-E4E8-32E37BC7DE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EF3752C-36A7-544F-D2EB-65F4FAA751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7D676D-F2FB-4E29-6862-097B141AD572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/>
                </a:solidFill>
              </a:rPr>
              <a:t>© 2024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7FD37-CDB2-08A7-64AD-5D8EA73570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B6EEB7D-9CC5-9D43-2008-2795014238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F7F2BB9-8A14-A127-85D9-8C884D7626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B4DEEEB-841D-9E48-066D-74DF0347AE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6115570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half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5053F53-3618-E1D1-00A1-47AA56D050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2DDB0C3-FCF3-2CAA-F826-CA712908FC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0B60E-9A49-D43D-A2C5-DA7BD2C3AC45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287E70-6553-34AC-B531-E6C6EE31C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7066202-F363-3C8E-5B43-C4BE65D6B6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DF4E8B1-8F35-5AD1-AB74-B468AE1701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4DFC890-B929-EAF9-EDFB-220994626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41353926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half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8FC0542-F803-6E54-6294-B0DB14311818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2EB802-3346-E39B-2509-EAC573AA62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2BFC318-B682-8A6C-0500-7F861A6B2C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F5E0947-70F6-3BEF-C68C-F8AAA3AAF8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6E41E3E-E988-5AAD-A3FB-D42472E3E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08DE5AC-BB0D-8837-136E-8AF4E617F3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D686C53-3C4A-4856-FDBD-DEDB3F729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40606581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half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0D49C1-E8FD-4100-6077-590D74316FB9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3E778F-48DD-4F11-15D3-BC47F1B144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96AC6AD-C4F2-F6FF-6F7B-8A44A44982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A6C0979-2BD2-C03B-6B71-E8AD10273F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A3D0FAE-E229-7018-93B3-C0AF25E639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6BBC8CE-5633-09AF-7152-3719FD92EB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D76F3C-D010-68D3-984D-E588033F9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5222890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half_l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C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2DAE71-2983-34FD-663C-6E97AE5A8A97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778B45-8CEC-C5EE-D89D-3C627C467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E513481-19B3-D642-E3CD-6271958BC1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4A1B13B-F468-9DD3-E390-FE70322374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E4C21BE-A62B-885D-12C3-E14CBE50E9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ECE9D8F-7472-1CD9-04C2-C6C601670B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34A2405-5937-A40D-BD28-25B17DBA7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4762746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half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9B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1486C1-A975-5880-4C54-03DD13A9F7F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13DBF5-505B-D783-24AC-ABF2407B2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BC52F0A-FEF5-7664-E4A1-D4BF689E7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6B99AF8-C353-FA75-7695-E85E6F1D1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844E97B-52E4-F43B-0202-92973DE8EC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7F498CF-4BFB-E7EA-A5AC-E2FFC8C15A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FD7D570-786D-BE85-5674-AAE488A93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98648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_photo_circle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AE3F521A-60F1-72FB-2B10-CA78E2F93C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6841" y="-32869"/>
            <a:ext cx="630515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5225DC-38B1-15E3-05E6-88F5A6B976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3B6A8FC-C3C4-F7DA-BF00-D56866D58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A4CA4E-91B0-F63E-26FF-534D71257E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5A598B2A-BB91-C356-7BCC-18D04DA8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F49547DD-E825-E7A3-C48A-64AA78C19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8A73B546-3757-53F1-AA4C-E0A8B9D18E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66085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half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BD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CE258B-CBCD-8DC5-1665-1A4555B76CDA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F0D2EB-1B50-4485-D568-744E539C8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5CB9B4E-B4A9-BA47-5A00-8E523D2A8C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57DAED8-04EE-E553-65D0-FECCE34836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3E20CC-AB43-4C23-8A3C-9F0A750FF7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B111580-3FC2-E4E7-0EE7-D9E1E7010E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2D480B4-03FC-5DE6-C1B7-A075AF87A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41659407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D9DBEDE-BAB0-604C-FFCD-9B78E43DEB4D}"/>
              </a:ext>
            </a:extLst>
          </p:cNvPr>
          <p:cNvGrpSpPr/>
          <p:nvPr userDrawn="1"/>
        </p:nvGrpSpPr>
        <p:grpSpPr>
          <a:xfrm>
            <a:off x="3936001" y="1448418"/>
            <a:ext cx="8256000" cy="4327900"/>
            <a:chOff x="3936001" y="1448418"/>
            <a:chExt cx="8256000" cy="4327900"/>
          </a:xfrm>
        </p:grpSpPr>
        <p:pic>
          <p:nvPicPr>
            <p:cNvPr id="4" name="Shape">
              <a:extLst>
                <a:ext uri="{FF2B5EF4-FFF2-40B4-BE49-F238E27FC236}">
                  <a16:creationId xmlns:a16="http://schemas.microsoft.com/office/drawing/2014/main" id="{9C99B962-82E7-D621-A6EE-293DE917E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3936001" y="1448418"/>
              <a:ext cx="8256000" cy="43279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CB1AD3-1559-522D-9306-F7DFC599041F}"/>
                </a:ext>
              </a:extLst>
            </p:cNvPr>
            <p:cNvSpPr/>
            <p:nvPr userDrawn="1"/>
          </p:nvSpPr>
          <p:spPr>
            <a:xfrm>
              <a:off x="7892321" y="5403954"/>
              <a:ext cx="329784" cy="74951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3684352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EEA58B3-EB48-100A-0C56-E4672EB8D1D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143500" y="1559544"/>
            <a:ext cx="5842000" cy="3771900"/>
          </a:xfrm>
          <a:prstGeom prst="roundRect">
            <a:avLst>
              <a:gd name="adj" fmla="val 2189"/>
            </a:avLst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 Click picture icon to add photo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7F493CE-C3A5-A696-C506-892780AA58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23F661E-19FC-F691-5CD5-E5D6D53A7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1CCD54-0433-2F76-2DE8-4AD4B3369B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4481161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8" y="1825625"/>
            <a:ext cx="5807441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7" y="1351231"/>
            <a:ext cx="5807441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pic>
        <p:nvPicPr>
          <p:cNvPr id="10" name="Shape">
            <a:extLst>
              <a:ext uri="{FF2B5EF4-FFF2-40B4-BE49-F238E27FC236}">
                <a16:creationId xmlns:a16="http://schemas.microsoft.com/office/drawing/2014/main" id="{BA772A05-DBA6-5F58-4099-03BF28EF9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710052" y="1197507"/>
            <a:ext cx="3096000" cy="4787820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BA8C928-F0D4-761C-2699-B88282D1CC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27612" y="1288629"/>
            <a:ext cx="2057400" cy="4450080"/>
          </a:xfrm>
          <a:prstGeom prst="roundRect">
            <a:avLst>
              <a:gd name="adj" fmla="val 12964"/>
            </a:avLst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 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BFE6B16-52C0-0F95-6471-8ECF8562CD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B97EEA-F0C4-4A56-A945-C5B40DE915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6C3E77-E9CE-47CC-83BF-6304705D7E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7480788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18D8CFBE-FA82-9696-CA96-11C6E0C64D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</p:spTree>
    <p:extLst>
      <p:ext uri="{BB962C8B-B14F-4D97-AF65-F5344CB8AC3E}">
        <p14:creationId xmlns:p14="http://schemas.microsoft.com/office/powerpoint/2010/main" val="38826641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3AEC9DB-EF68-1F30-2273-B2160550D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F50A8-F4AB-8F41-DE7A-B921DA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4051477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C80055-36CD-03A0-FF2F-FB1F135FC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8" y="1825625"/>
            <a:ext cx="8629974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6DE0CA5-5C4E-EFCB-2BE8-EB8DC2300D0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952DA69-BA1F-7BDB-448F-A4656CCF63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B07040F-A6A3-5C15-F977-7D0228D3BC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C12688-D8F7-66BE-AD00-78D59546F8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5060789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5D1794-3A67-EC85-D51D-19CC621969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37582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A58A57-9AA2-995B-F17B-EF0CC5FF39C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6606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F7AC8A2-64C0-1D9F-7AB1-472AE18BD1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582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ED75715-C317-75F7-78F6-9C944FD28A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605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EF340EA8-54A6-9E4D-0526-47907DA2F6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1DE536D-EF4A-8B3D-B21D-22CB635EDC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322F87-6010-E800-94B8-6FD167463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94953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ur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3B6A2A-2C2E-7735-F6AF-C9EBC41827D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2476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90CEB3B-329E-7CFB-C82C-196F404D94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2475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267DF4-9717-0259-6B0E-DAD8B209CF4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16393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638A4D9-F985-A57C-CB8F-B5BE0F1727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6392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8447AD-132B-DD45-8F26-5684D33A864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3012D8C-6A00-0751-CA0A-B3A4D66205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80310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97E1BA7-6018-F8DC-5B98-E01D1FCACA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842BA1B-CE76-92EE-3BB8-577F1D85B4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CE05C-530C-E715-3EE9-A5165AEC2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3634941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hree_columns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5D1794-3A67-EC85-D51D-19CC621969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37582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A58A57-9AA2-995B-F17B-EF0CC5FF39C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6606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AD49D-3D55-5878-EB23-9434406607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8559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1ADFA53-A93C-9C6B-577B-EE3F3CE8E8B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37582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C82AF9B-6879-D477-6076-E176F56AE37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86605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15A4DB1-EF34-E503-B556-530B7CAC3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9C3871F-6DE1-0E51-4666-C634F339A5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0385D10-C453-B58A-D9F1-B1AA1DD202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A94D145-81FE-C360-0297-4502383F5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DECDC5-9AD9-7CB6-F638-0E39B05777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7582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B555AD3-4EA2-7E24-5C90-4B64C7002D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605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</p:spTree>
    <p:extLst>
      <p:ext uri="{BB962C8B-B14F-4D97-AF65-F5344CB8AC3E}">
        <p14:creationId xmlns:p14="http://schemas.microsoft.com/office/powerpoint/2010/main" val="41700928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our_columns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3B6A2A-2C2E-7735-F6AF-C9EBC41827D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2476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267DF4-9717-0259-6B0E-DAD8B209CF4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17288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8447AD-132B-DD45-8F26-5684D33A864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9DB3AF3-680C-8615-86A8-8048F96DC95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8559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537AC9D-FCC4-14DF-2161-DBA7138EF16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52476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A057AEC-C50F-0348-EDA8-2B8154E10CD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7288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D1E7D59-DA9B-A7D7-87C0-E693582CA4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80311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592AE5E-1943-C4CE-573A-E4705E3EC2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B72F191-69E6-FD21-C339-D3F79DB59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57044DB-24DF-8EA2-8742-B55B32857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2DD73D3-CDE1-EEBD-83CD-AF0E1BCC1A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0E3F6D-431D-152F-0090-8F1B25ECC4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2475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08966CC-2A54-3E37-D012-A1B6506344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6392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44FC00B-CEA7-D95B-1AE3-5975AB5E6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80310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</p:spTree>
    <p:extLst>
      <p:ext uri="{BB962C8B-B14F-4D97-AF65-F5344CB8AC3E}">
        <p14:creationId xmlns:p14="http://schemas.microsoft.com/office/powerpoint/2010/main" val="17556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_photo_circle_lt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082360DC-9C80-3F90-39EC-7453B69D8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6684" y="0"/>
            <a:ext cx="6285316" cy="68074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31DF8A-CDB0-BAA0-A7EB-FB3A1664C8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D20B46-D379-8857-7F07-D5ED8684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43122E-4C91-E6A1-D4E3-CE02D34570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D3A39611-F4FB-B581-19A6-7289E90AD7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F10F70D6-DFD0-F7EB-7A32-44AFFB14FC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6488C0-5BF3-DB4E-354F-3BB2484C0E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32061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ft_title_and_content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03D84F1-EE1E-31A0-2CC0-537B0D5A18BF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C94C076-1CD8-CF76-1E98-52F5EBB5C1F2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CBB00-0F22-82BA-6556-6C91997E38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51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eft_title_and_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6B8A47-0994-4B79-9368-44F21806FC95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FBF9E-4FE0-0A25-6DCB-576724D4AD4C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BCF68-45DE-77B4-4995-DFA614BC85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826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eft_title_and_content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E247AFE-5B75-F5AA-309C-B98C55C22DA8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61EC410-B695-30BE-5D78-73D7E50301CF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738652-F2B9-77EE-9932-7A515F33F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130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eft_title_and_content_l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AC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62B1CA4-6399-9468-76D4-CF80E740A3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69C8447-6A16-1811-BE16-8D42C522A28A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F64AAA-3A96-5193-121E-E855EC74B587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AEC761-AF0D-168C-E137-8524D125C3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321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eft_title_and_conten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F9B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2147D56-94AA-3BDD-ABF0-68D917E898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C6F2AF4-DEA0-09CB-3AA2-69CC3367F6AC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38F7803-D3DE-3368-45B8-EB451876C53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8B6213-3C0B-98FB-A39E-0937AD93C8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464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eft_title_and_content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DBD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CDE19B0-6084-AB1A-A163-E9089D085C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9069A56-43D0-9F1B-C232-2ADAEDEB1EA0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E2EC9D2-CC94-943D-6449-C56D141E2E4F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4E5460-3920-6E99-455B-F732E037D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4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debar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2655EB8-0E52-0105-D411-F08941B5D9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706A59F-423E-C7F6-F3F9-0F492E0C02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E496856-C6F1-1A20-F1E8-67C9E51E6E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pic>
        <p:nvPicPr>
          <p:cNvPr id="2" name="Picture 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E73A1D06-2533-A9CC-34E4-56F68D0CEA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725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debar_lt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1156137-AA49-5A7E-6A53-BA37F044CF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BC45F5E-12A5-546B-9525-4B2038ED8B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58C2E9-9015-AC33-69D5-8027993755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9637315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debar_orang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D9262FD-C60D-EB8B-5905-00E41E65FB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7EE85D7-3A48-D93E-77D4-BBAF47F83E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B6232B-9EB8-AFA1-F4A9-9DD09BF5ED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2352804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idebar_violet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0D82F29-6247-72A9-6731-F72313DD88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49ABFB9-219C-B8D3-C483-30EEC54C8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647F1F-16E6-DC6D-968E-E7D6E4A68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421202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220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slideLayout" Target="../slideLayouts/slideLayout237.xml"/><Relationship Id="rId18" Type="http://schemas.openxmlformats.org/officeDocument/2006/relationships/slideLayout" Target="../slideLayouts/slideLayout242.xml"/><Relationship Id="rId3" Type="http://schemas.openxmlformats.org/officeDocument/2006/relationships/slideLayout" Target="../slideLayouts/slideLayout227.xml"/><Relationship Id="rId21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6.xml"/><Relationship Id="rId17" Type="http://schemas.openxmlformats.org/officeDocument/2006/relationships/slideLayout" Target="../slideLayouts/slideLayout241.xml"/><Relationship Id="rId2" Type="http://schemas.openxmlformats.org/officeDocument/2006/relationships/slideLayout" Target="../slideLayouts/slideLayout226.xml"/><Relationship Id="rId16" Type="http://schemas.openxmlformats.org/officeDocument/2006/relationships/slideLayout" Target="../slideLayouts/slideLayout240.xml"/><Relationship Id="rId20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29.xml"/><Relationship Id="rId15" Type="http://schemas.openxmlformats.org/officeDocument/2006/relationships/slideLayout" Target="../slideLayouts/slideLayout239.xml"/><Relationship Id="rId23" Type="http://schemas.openxmlformats.org/officeDocument/2006/relationships/theme" Target="../theme/theme12.xml"/><Relationship Id="rId10" Type="http://schemas.openxmlformats.org/officeDocument/2006/relationships/slideLayout" Target="../slideLayouts/slideLayout234.xml"/><Relationship Id="rId19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slideLayout" Target="../slideLayouts/slideLayout238.xml"/><Relationship Id="rId22" Type="http://schemas.openxmlformats.org/officeDocument/2006/relationships/slideLayout" Target="../slideLayouts/slideLayout246.xml"/></Relationships>
</file>

<file path=ppt/slideMasters/_rels/slideMaster1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9.xml"/><Relationship Id="rId18" Type="http://schemas.openxmlformats.org/officeDocument/2006/relationships/slideLayout" Target="../slideLayouts/slideLayout264.xml"/><Relationship Id="rId26" Type="http://schemas.openxmlformats.org/officeDocument/2006/relationships/slideLayout" Target="../slideLayouts/slideLayout272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67.xml"/><Relationship Id="rId34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53.xml"/><Relationship Id="rId12" Type="http://schemas.openxmlformats.org/officeDocument/2006/relationships/slideLayout" Target="../slideLayouts/slideLayout258.xml"/><Relationship Id="rId17" Type="http://schemas.openxmlformats.org/officeDocument/2006/relationships/slideLayout" Target="../slideLayouts/slideLayout263.xml"/><Relationship Id="rId25" Type="http://schemas.openxmlformats.org/officeDocument/2006/relationships/slideLayout" Target="../slideLayouts/slideLayout271.xml"/><Relationship Id="rId33" Type="http://schemas.openxmlformats.org/officeDocument/2006/relationships/slideLayout" Target="../slideLayouts/slideLayout279.xml"/><Relationship Id="rId38" Type="http://schemas.openxmlformats.org/officeDocument/2006/relationships/theme" Target="../theme/theme13.xml"/><Relationship Id="rId2" Type="http://schemas.openxmlformats.org/officeDocument/2006/relationships/slideLayout" Target="../slideLayouts/slideLayout248.xml"/><Relationship Id="rId16" Type="http://schemas.openxmlformats.org/officeDocument/2006/relationships/slideLayout" Target="../slideLayouts/slideLayout262.xml"/><Relationship Id="rId20" Type="http://schemas.openxmlformats.org/officeDocument/2006/relationships/slideLayout" Target="../slideLayouts/slideLayout266.xml"/><Relationship Id="rId29" Type="http://schemas.openxmlformats.org/officeDocument/2006/relationships/slideLayout" Target="../slideLayouts/slideLayout275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24" Type="http://schemas.openxmlformats.org/officeDocument/2006/relationships/slideLayout" Target="../slideLayouts/slideLayout270.xml"/><Relationship Id="rId32" Type="http://schemas.openxmlformats.org/officeDocument/2006/relationships/slideLayout" Target="../slideLayouts/slideLayout278.xml"/><Relationship Id="rId37" Type="http://schemas.openxmlformats.org/officeDocument/2006/relationships/slideLayout" Target="../slideLayouts/slideLayout283.xml"/><Relationship Id="rId5" Type="http://schemas.openxmlformats.org/officeDocument/2006/relationships/slideLayout" Target="../slideLayouts/slideLayout251.xml"/><Relationship Id="rId15" Type="http://schemas.openxmlformats.org/officeDocument/2006/relationships/slideLayout" Target="../slideLayouts/slideLayout261.xml"/><Relationship Id="rId23" Type="http://schemas.openxmlformats.org/officeDocument/2006/relationships/slideLayout" Target="../slideLayouts/slideLayout269.xml"/><Relationship Id="rId28" Type="http://schemas.openxmlformats.org/officeDocument/2006/relationships/slideLayout" Target="../slideLayouts/slideLayout274.xml"/><Relationship Id="rId36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56.xml"/><Relationship Id="rId19" Type="http://schemas.openxmlformats.org/officeDocument/2006/relationships/slideLayout" Target="../slideLayouts/slideLayout265.xml"/><Relationship Id="rId31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Relationship Id="rId14" Type="http://schemas.openxmlformats.org/officeDocument/2006/relationships/slideLayout" Target="../slideLayouts/slideLayout260.xml"/><Relationship Id="rId22" Type="http://schemas.openxmlformats.org/officeDocument/2006/relationships/slideLayout" Target="../slideLayouts/slideLayout268.xml"/><Relationship Id="rId27" Type="http://schemas.openxmlformats.org/officeDocument/2006/relationships/slideLayout" Target="../slideLayouts/slideLayout273.xml"/><Relationship Id="rId30" Type="http://schemas.openxmlformats.org/officeDocument/2006/relationships/slideLayout" Target="../slideLayouts/slideLayout276.xml"/><Relationship Id="rId35" Type="http://schemas.openxmlformats.org/officeDocument/2006/relationships/slideLayout" Target="../slideLayouts/slideLayout281.xml"/><Relationship Id="rId8" Type="http://schemas.openxmlformats.org/officeDocument/2006/relationships/slideLayout" Target="../slideLayouts/slideLayout254.xml"/><Relationship Id="rId3" Type="http://schemas.openxmlformats.org/officeDocument/2006/relationships/slideLayout" Target="../slideLayouts/slideLayout24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13" Type="http://schemas.openxmlformats.org/officeDocument/2006/relationships/slideLayout" Target="../slideLayouts/slideLayout296.xml"/><Relationship Id="rId18" Type="http://schemas.openxmlformats.org/officeDocument/2006/relationships/slideLayout" Target="../slideLayouts/slideLayout301.xml"/><Relationship Id="rId26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286.xml"/><Relationship Id="rId21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5.xml"/><Relationship Id="rId17" Type="http://schemas.openxmlformats.org/officeDocument/2006/relationships/slideLayout" Target="../slideLayouts/slideLayout300.xml"/><Relationship Id="rId25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285.xml"/><Relationship Id="rId16" Type="http://schemas.openxmlformats.org/officeDocument/2006/relationships/slideLayout" Target="../slideLayouts/slideLayout299.xml"/><Relationship Id="rId20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24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288.xml"/><Relationship Id="rId15" Type="http://schemas.openxmlformats.org/officeDocument/2006/relationships/slideLayout" Target="../slideLayouts/slideLayout298.xml"/><Relationship Id="rId23" Type="http://schemas.openxmlformats.org/officeDocument/2006/relationships/slideLayout" Target="../slideLayouts/slideLayout306.xml"/><Relationship Id="rId28" Type="http://schemas.openxmlformats.org/officeDocument/2006/relationships/image" Target="../media/image24.png"/><Relationship Id="rId10" Type="http://schemas.openxmlformats.org/officeDocument/2006/relationships/slideLayout" Target="../slideLayouts/slideLayout293.xml"/><Relationship Id="rId19" Type="http://schemas.openxmlformats.org/officeDocument/2006/relationships/slideLayout" Target="../slideLayouts/slideLayout302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Relationship Id="rId14" Type="http://schemas.openxmlformats.org/officeDocument/2006/relationships/slideLayout" Target="../slideLayouts/slideLayout297.xml"/><Relationship Id="rId22" Type="http://schemas.openxmlformats.org/officeDocument/2006/relationships/slideLayout" Target="../slideLayouts/slideLayout305.xml"/><Relationship Id="rId27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13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slideLayout" Target="../slideLayouts/slideLayout321.xml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311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Relationship Id="rId14" Type="http://schemas.openxmlformats.org/officeDocument/2006/relationships/slideLayout" Target="../slideLayouts/slideLayout32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2.xml"/><Relationship Id="rId13" Type="http://schemas.openxmlformats.org/officeDocument/2006/relationships/slideLayout" Target="../slideLayouts/slideLayout337.xml"/><Relationship Id="rId3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31.xml"/><Relationship Id="rId12" Type="http://schemas.openxmlformats.org/officeDocument/2006/relationships/slideLayout" Target="../slideLayouts/slideLayout336.xml"/><Relationship Id="rId2" Type="http://schemas.openxmlformats.org/officeDocument/2006/relationships/slideLayout" Target="../slideLayouts/slideLayout326.xml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5.xml"/><Relationship Id="rId13" Type="http://schemas.openxmlformats.org/officeDocument/2006/relationships/slideLayout" Target="../slideLayouts/slideLayout350.xml"/><Relationship Id="rId18" Type="http://schemas.openxmlformats.org/officeDocument/2006/relationships/image" Target="../media/image48.png"/><Relationship Id="rId3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4.xml"/><Relationship Id="rId12" Type="http://schemas.openxmlformats.org/officeDocument/2006/relationships/slideLayout" Target="../slideLayouts/slideLayout349.xml"/><Relationship Id="rId17" Type="http://schemas.openxmlformats.org/officeDocument/2006/relationships/theme" Target="../theme/theme17.xml"/><Relationship Id="rId2" Type="http://schemas.openxmlformats.org/officeDocument/2006/relationships/slideLayout" Target="../slideLayouts/slideLayout339.xml"/><Relationship Id="rId16" Type="http://schemas.openxmlformats.org/officeDocument/2006/relationships/slideLayout" Target="../slideLayouts/slideLayout353.xml"/><Relationship Id="rId1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43.xml"/><Relationship Id="rId11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2.xml"/><Relationship Id="rId1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6.xml"/><Relationship Id="rId14" Type="http://schemas.openxmlformats.org/officeDocument/2006/relationships/slideLayout" Target="../slideLayouts/slideLayout35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13" Type="http://schemas.openxmlformats.org/officeDocument/2006/relationships/slideLayout" Target="../slideLayouts/slideLayout366.xml"/><Relationship Id="rId1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56.xml"/><Relationship Id="rId21" Type="http://schemas.openxmlformats.org/officeDocument/2006/relationships/slideLayout" Target="../slideLayouts/slideLayout374.xml"/><Relationship Id="rId7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5.xml"/><Relationship Id="rId17" Type="http://schemas.openxmlformats.org/officeDocument/2006/relationships/slideLayout" Target="../slideLayouts/slideLayout370.xml"/><Relationship Id="rId2" Type="http://schemas.openxmlformats.org/officeDocument/2006/relationships/slideLayout" Target="../slideLayouts/slideLayout355.xml"/><Relationship Id="rId16" Type="http://schemas.openxmlformats.org/officeDocument/2006/relationships/slideLayout" Target="../slideLayouts/slideLayout369.xml"/><Relationship Id="rId20" Type="http://schemas.openxmlformats.org/officeDocument/2006/relationships/slideLayout" Target="../slideLayouts/slideLayout373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5" Type="http://schemas.openxmlformats.org/officeDocument/2006/relationships/slideLayout" Target="../slideLayouts/slideLayout36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63.xml"/><Relationship Id="rId19" Type="http://schemas.openxmlformats.org/officeDocument/2006/relationships/slideLayout" Target="../slideLayouts/slideLayout372.xml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Relationship Id="rId14" Type="http://schemas.openxmlformats.org/officeDocument/2006/relationships/slideLayout" Target="../slideLayouts/slideLayout367.xml"/><Relationship Id="rId22" Type="http://schemas.openxmlformats.org/officeDocument/2006/relationships/theme" Target="../theme/theme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3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31" Type="http://schemas.openxmlformats.org/officeDocument/2006/relationships/image" Target="../media/image24.png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26" Type="http://schemas.openxmlformats.org/officeDocument/2006/relationships/slideLayout" Target="../slideLayouts/slideLayout109.xml"/><Relationship Id="rId39" Type="http://schemas.openxmlformats.org/officeDocument/2006/relationships/theme" Target="../theme/theme5.xml"/><Relationship Id="rId21" Type="http://schemas.openxmlformats.org/officeDocument/2006/relationships/slideLayout" Target="../slideLayouts/slideLayout104.xml"/><Relationship Id="rId34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5" Type="http://schemas.openxmlformats.org/officeDocument/2006/relationships/slideLayout" Target="../slideLayouts/slideLayout108.xml"/><Relationship Id="rId33" Type="http://schemas.openxmlformats.org/officeDocument/2006/relationships/slideLayout" Target="../slideLayouts/slideLayout116.xml"/><Relationship Id="rId38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103.xml"/><Relationship Id="rId29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24" Type="http://schemas.openxmlformats.org/officeDocument/2006/relationships/slideLayout" Target="../slideLayouts/slideLayout107.xml"/><Relationship Id="rId32" Type="http://schemas.openxmlformats.org/officeDocument/2006/relationships/slideLayout" Target="../slideLayouts/slideLayout115.xml"/><Relationship Id="rId37" Type="http://schemas.openxmlformats.org/officeDocument/2006/relationships/slideLayout" Target="../slideLayouts/slideLayout120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23" Type="http://schemas.openxmlformats.org/officeDocument/2006/relationships/slideLayout" Target="../slideLayouts/slideLayout106.xml"/><Relationship Id="rId28" Type="http://schemas.openxmlformats.org/officeDocument/2006/relationships/slideLayout" Target="../slideLayouts/slideLayout111.xml"/><Relationship Id="rId36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31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105.xml"/><Relationship Id="rId27" Type="http://schemas.openxmlformats.org/officeDocument/2006/relationships/slideLayout" Target="../slideLayouts/slideLayout110.xml"/><Relationship Id="rId30" Type="http://schemas.openxmlformats.org/officeDocument/2006/relationships/slideLayout" Target="../slideLayouts/slideLayout113.xml"/><Relationship Id="rId35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141.xml"/><Relationship Id="rId29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18" Type="http://schemas.openxmlformats.org/officeDocument/2006/relationships/image" Target="../media/image39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67.xml"/><Relationship Id="rId16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4.xml"/><Relationship Id="rId18" Type="http://schemas.openxmlformats.org/officeDocument/2006/relationships/slideLayout" Target="../slideLayouts/slideLayout199.xml"/><Relationship Id="rId26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184.xml"/><Relationship Id="rId21" Type="http://schemas.openxmlformats.org/officeDocument/2006/relationships/slideLayout" Target="../slideLayouts/slideLayout202.xml"/><Relationship Id="rId34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17" Type="http://schemas.openxmlformats.org/officeDocument/2006/relationships/slideLayout" Target="../slideLayouts/slideLayout198.xml"/><Relationship Id="rId25" Type="http://schemas.openxmlformats.org/officeDocument/2006/relationships/slideLayout" Target="../slideLayouts/slideLayout206.xml"/><Relationship Id="rId33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183.xml"/><Relationship Id="rId16" Type="http://schemas.openxmlformats.org/officeDocument/2006/relationships/slideLayout" Target="../slideLayouts/slideLayout197.xml"/><Relationship Id="rId20" Type="http://schemas.openxmlformats.org/officeDocument/2006/relationships/slideLayout" Target="../slideLayouts/slideLayout201.xml"/><Relationship Id="rId29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24" Type="http://schemas.openxmlformats.org/officeDocument/2006/relationships/slideLayout" Target="../slideLayouts/slideLayout205.xml"/><Relationship Id="rId32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186.xml"/><Relationship Id="rId15" Type="http://schemas.openxmlformats.org/officeDocument/2006/relationships/slideLayout" Target="../slideLayouts/slideLayout196.xml"/><Relationship Id="rId23" Type="http://schemas.openxmlformats.org/officeDocument/2006/relationships/slideLayout" Target="../slideLayouts/slideLayout204.xml"/><Relationship Id="rId28" Type="http://schemas.openxmlformats.org/officeDocument/2006/relationships/slideLayout" Target="../slideLayouts/slideLayout209.xml"/><Relationship Id="rId36" Type="http://schemas.openxmlformats.org/officeDocument/2006/relationships/image" Target="../media/image24.png"/><Relationship Id="rId10" Type="http://schemas.openxmlformats.org/officeDocument/2006/relationships/slideLayout" Target="../slideLayouts/slideLayout191.xml"/><Relationship Id="rId19" Type="http://schemas.openxmlformats.org/officeDocument/2006/relationships/slideLayout" Target="../slideLayouts/slideLayout200.xml"/><Relationship Id="rId31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slideLayout" Target="../slideLayouts/slideLayout195.xml"/><Relationship Id="rId22" Type="http://schemas.openxmlformats.org/officeDocument/2006/relationships/slideLayout" Target="../slideLayouts/slideLayout203.xml"/><Relationship Id="rId27" Type="http://schemas.openxmlformats.org/officeDocument/2006/relationships/slideLayout" Target="../slideLayouts/slideLayout208.xml"/><Relationship Id="rId30" Type="http://schemas.openxmlformats.org/officeDocument/2006/relationships/slideLayout" Target="../slideLayouts/slideLayout211.xml"/><Relationship Id="rId35" Type="http://schemas.openxmlformats.org/officeDocument/2006/relationships/theme" Target="../theme/theme9.xml"/><Relationship Id="rId8" Type="http://schemas.openxmlformats.org/officeDocument/2006/relationships/slideLayout" Target="../slideLayouts/slideLayout1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81A7956-2F7F-0C2D-A635-4DDDC2981061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3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709" r:id="rId9"/>
    <p:sldLayoutId id="2147483703" r:id="rId10"/>
    <p:sldLayoutId id="2147483706" r:id="rId11"/>
    <p:sldLayoutId id="2147483725" r:id="rId12"/>
    <p:sldLayoutId id="2147483707" r:id="rId13"/>
    <p:sldLayoutId id="2147483708" r:id="rId14"/>
    <p:sldLayoutId id="2147483668" r:id="rId15"/>
    <p:sldLayoutId id="2147483705" r:id="rId16"/>
    <p:sldLayoutId id="2147483726" r:id="rId17"/>
    <p:sldLayoutId id="2147483682" r:id="rId18"/>
    <p:sldLayoutId id="2147484131" r:id="rId19"/>
    <p:sldLayoutId id="2147484134" r:id="rId20"/>
    <p:sldLayoutId id="2147484139" r:id="rId2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222E3799-42ED-6548-9840-CECC3FD8404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4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7" y="175952"/>
            <a:ext cx="11582400" cy="436541"/>
          </a:xfrm>
          <a:prstGeom prst="rect">
            <a:avLst/>
          </a:prstGeom>
        </p:spPr>
        <p:txBody>
          <a:bodyPr vert="horz" lIns="0" tIns="34289" rIns="0" bIns="34289" rtlCol="0" anchor="ctr">
            <a:noAutofit/>
          </a:bodyPr>
          <a:lstStyle/>
          <a:p>
            <a:r>
              <a:rPr lang="en-US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61" y="1825625"/>
            <a:ext cx="11597639" cy="3836139"/>
          </a:xfrm>
          <a:prstGeom prst="rect">
            <a:avLst/>
          </a:prstGeom>
        </p:spPr>
        <p:txBody>
          <a:bodyPr vert="horz" lIns="0" tIns="34289" rIns="0" bIns="34289" rtlCol="0"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34289" rIns="0" bIns="34289" rtlCol="0" anchor="ctr"/>
          <a:lstStyle>
            <a:lvl1pPr algn="r">
              <a:defRPr sz="1067">
                <a:solidFill>
                  <a:srgbClr val="000000"/>
                </a:solidFill>
              </a:defRPr>
            </a:lvl1pPr>
          </a:lstStyle>
          <a:p>
            <a:pPr defTabSz="914354"/>
            <a:fld id="{403EF4E2-7A7A-0548-85F1-5479B7C9E1B2}" type="slidenum">
              <a:rPr lang="en-US" smtClean="0"/>
              <a:pPr defTabSz="914354"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725D1A-C062-68AE-5D1A-DF162B10E713}"/>
              </a:ext>
            </a:extLst>
          </p:cNvPr>
          <p:cNvSpPr txBox="1"/>
          <p:nvPr userDrawn="1"/>
        </p:nvSpPr>
        <p:spPr>
          <a:xfrm>
            <a:off x="8835027" y="6517929"/>
            <a:ext cx="2601239" cy="194988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/>
          <a:p>
            <a:pPr defTabSz="914354">
              <a:buClrTx/>
              <a:buFontTx/>
              <a:buNone/>
              <a:defRPr/>
            </a:pPr>
            <a:r>
              <a:rPr lang="en-US" sz="667" kern="1200">
                <a:solidFill>
                  <a:schemeClr val="tx1"/>
                </a:solidFill>
                <a:ea typeface="+mn-ea"/>
                <a:cs typeface="+mn-cs"/>
              </a:rPr>
              <a:t>© 2023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0DCC3-C184-E296-80E1-52E3FDD99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30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629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67" kern="1200">
          <a:solidFill>
            <a:srgbClr val="000000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67" kern="1200">
          <a:solidFill>
            <a:srgbClr val="000000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67" kern="1200">
          <a:solidFill>
            <a:srgbClr val="000000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add object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725D1A-C062-68AE-5D1A-DF162B10E71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0DCC3-C184-E296-80E1-52E3FDD9938B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2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  <p:sldLayoutId id="2147484389" r:id="rId12"/>
    <p:sldLayoutId id="2147484390" r:id="rId13"/>
    <p:sldLayoutId id="2147484391" r:id="rId14"/>
    <p:sldLayoutId id="2147484392" r:id="rId15"/>
    <p:sldLayoutId id="2147484393" r:id="rId16"/>
    <p:sldLayoutId id="2147484395" r:id="rId17"/>
    <p:sldLayoutId id="2147484397" r:id="rId18"/>
    <p:sldLayoutId id="2147484398" r:id="rId19"/>
    <p:sldLayoutId id="2147484401" r:id="rId20"/>
    <p:sldLayoutId id="2147484402" r:id="rId21"/>
    <p:sldLayoutId id="2147484403" r:id="rId2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add object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725D1A-C062-68AE-5D1A-DF162B10E71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0DCC3-C184-E296-80E1-52E3FDD9938B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0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  <p:sldLayoutId id="2147484416" r:id="rId12"/>
    <p:sldLayoutId id="2147484417" r:id="rId13"/>
    <p:sldLayoutId id="2147484418" r:id="rId14"/>
    <p:sldLayoutId id="2147484419" r:id="rId15"/>
    <p:sldLayoutId id="2147484420" r:id="rId16"/>
    <p:sldLayoutId id="2147484421" r:id="rId17"/>
    <p:sldLayoutId id="2147484422" r:id="rId18"/>
    <p:sldLayoutId id="2147484423" r:id="rId19"/>
    <p:sldLayoutId id="2147484424" r:id="rId20"/>
    <p:sldLayoutId id="2147484425" r:id="rId21"/>
    <p:sldLayoutId id="2147484426" r:id="rId22"/>
    <p:sldLayoutId id="2147484427" r:id="rId23"/>
    <p:sldLayoutId id="2147484428" r:id="rId24"/>
    <p:sldLayoutId id="2147484429" r:id="rId25"/>
    <p:sldLayoutId id="2147484430" r:id="rId26"/>
    <p:sldLayoutId id="2147484523" r:id="rId27"/>
    <p:sldLayoutId id="2147484431" r:id="rId28"/>
    <p:sldLayoutId id="2147484432" r:id="rId29"/>
    <p:sldLayoutId id="2147484433" r:id="rId30"/>
    <p:sldLayoutId id="2147484434" r:id="rId31"/>
    <p:sldLayoutId id="2147484459" r:id="rId32"/>
    <p:sldLayoutId id="2147484435" r:id="rId33"/>
    <p:sldLayoutId id="2147484436" r:id="rId34"/>
    <p:sldLayoutId id="2147484437" r:id="rId35"/>
    <p:sldLayoutId id="2147484438" r:id="rId36"/>
    <p:sldLayoutId id="2147484439" r:id="rId3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41630B9C-7C5E-E448-9E8C-0F7E6BA0B989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62" r:id="rId2"/>
    <p:sldLayoutId id="2147484463" r:id="rId3"/>
    <p:sldLayoutId id="2147484464" r:id="rId4"/>
    <p:sldLayoutId id="2147484465" r:id="rId5"/>
    <p:sldLayoutId id="2147484466" r:id="rId6"/>
    <p:sldLayoutId id="2147484467" r:id="rId7"/>
    <p:sldLayoutId id="2147484468" r:id="rId8"/>
    <p:sldLayoutId id="2147484469" r:id="rId9"/>
    <p:sldLayoutId id="2147484470" r:id="rId10"/>
    <p:sldLayoutId id="2147484471" r:id="rId11"/>
    <p:sldLayoutId id="2147484472" r:id="rId12"/>
    <p:sldLayoutId id="2147484473" r:id="rId13"/>
    <p:sldLayoutId id="2147484474" r:id="rId14"/>
    <p:sldLayoutId id="2147484475" r:id="rId15"/>
    <p:sldLayoutId id="2147484476" r:id="rId16"/>
    <p:sldLayoutId id="2147484477" r:id="rId17"/>
    <p:sldLayoutId id="2147484478" r:id="rId18"/>
    <p:sldLayoutId id="2147484479" r:id="rId19"/>
    <p:sldLayoutId id="2147484480" r:id="rId20"/>
    <p:sldLayoutId id="2147484481" r:id="rId21"/>
    <p:sldLayoutId id="2147484482" r:id="rId22"/>
    <p:sldLayoutId id="2147484483" r:id="rId23"/>
    <p:sldLayoutId id="2147484484" r:id="rId24"/>
    <p:sldLayoutId id="2147484485" r:id="rId25"/>
    <p:sldLayoutId id="2147484486" r:id="rId2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222E3799-42ED-6548-9840-CECC3FD8404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4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  <p:sldLayoutId id="2147484536" r:id="rId12"/>
    <p:sldLayoutId id="2147484538" r:id="rId13"/>
    <p:sldLayoutId id="2147484539" r:id="rId14"/>
    <p:sldLayoutId id="2147484540" r:id="rId1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7" y="175952"/>
            <a:ext cx="11582400" cy="436541"/>
          </a:xfrm>
          <a:prstGeom prst="rect">
            <a:avLst/>
          </a:prstGeom>
        </p:spPr>
        <p:txBody>
          <a:bodyPr vert="horz" lIns="0" tIns="34289" rIns="0" bIns="34289" rtlCol="0" anchor="ctr">
            <a:noAutofit/>
          </a:bodyPr>
          <a:lstStyle/>
          <a:p>
            <a:r>
              <a:rPr lang="en-US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61" y="1825625"/>
            <a:ext cx="11597639" cy="3836139"/>
          </a:xfrm>
          <a:prstGeom prst="rect">
            <a:avLst/>
          </a:prstGeom>
        </p:spPr>
        <p:txBody>
          <a:bodyPr vert="horz" lIns="0" tIns="34289" rIns="0" bIns="34289" rtlCol="0"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34289" rIns="0" bIns="34289" rtlCol="0" anchor="ctr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70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5" r:id="rId2"/>
    <p:sldLayoutId id="2147484596" r:id="rId3"/>
    <p:sldLayoutId id="2147484598" r:id="rId4"/>
    <p:sldLayoutId id="2147484599" r:id="rId5"/>
    <p:sldLayoutId id="2147484600" r:id="rId6"/>
    <p:sldLayoutId id="2147484601" r:id="rId7"/>
    <p:sldLayoutId id="2147484602" r:id="rId8"/>
    <p:sldLayoutId id="2147484603" r:id="rId9"/>
    <p:sldLayoutId id="2147484604" r:id="rId10"/>
    <p:sldLayoutId id="2147484605" r:id="rId11"/>
    <p:sldLayoutId id="2147484606" r:id="rId12"/>
    <p:sldLayoutId id="2147484607" r:id="rId13"/>
  </p:sldLayoutIdLst>
  <p:hf hdr="0" ftr="0" dt="0"/>
  <p:txStyles>
    <p:titleStyle>
      <a:lvl1pPr algn="l" defTabSz="914218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7" indent="-228557" algn="l" defTabSz="91421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0" indent="-228557" algn="l" defTabSz="91421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4" indent="-228557" algn="l" defTabSz="91421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7" algn="l" defTabSz="91421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7" indent="-228557" algn="l" defTabSz="91421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8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7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07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7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0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7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037599B1-C175-4C46-BA96-DDA9EEA6E43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95104"/>
            <a:ext cx="1950673" cy="29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4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  <p:sldLayoutId id="2147484620" r:id="rId12"/>
    <p:sldLayoutId id="2147484621" r:id="rId13"/>
    <p:sldLayoutId id="2147484622" r:id="rId14"/>
    <p:sldLayoutId id="2147484625" r:id="rId15"/>
    <p:sldLayoutId id="2147484626" r:id="rId1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81A7956-2F7F-0C2D-A635-4DDDC2981061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3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9" r:id="rId1"/>
    <p:sldLayoutId id="2147484660" r:id="rId2"/>
    <p:sldLayoutId id="2147484661" r:id="rId3"/>
    <p:sldLayoutId id="2147484662" r:id="rId4"/>
    <p:sldLayoutId id="2147484663" r:id="rId5"/>
    <p:sldLayoutId id="2147484664" r:id="rId6"/>
    <p:sldLayoutId id="2147484665" r:id="rId7"/>
    <p:sldLayoutId id="2147484666" r:id="rId8"/>
    <p:sldLayoutId id="2147484667" r:id="rId9"/>
    <p:sldLayoutId id="2147484668" r:id="rId10"/>
    <p:sldLayoutId id="2147484669" r:id="rId11"/>
    <p:sldLayoutId id="2147484670" r:id="rId12"/>
    <p:sldLayoutId id="2147484671" r:id="rId13"/>
    <p:sldLayoutId id="2147484672" r:id="rId14"/>
    <p:sldLayoutId id="2147484673" r:id="rId15"/>
    <p:sldLayoutId id="2147484674" r:id="rId16"/>
    <p:sldLayoutId id="2147484675" r:id="rId17"/>
    <p:sldLayoutId id="2147484676" r:id="rId18"/>
    <p:sldLayoutId id="2147484677" r:id="rId19"/>
    <p:sldLayoutId id="2147484678" r:id="rId20"/>
    <p:sldLayoutId id="2147484679" r:id="rId2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31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64" r:id="rId2"/>
    <p:sldLayoutId id="2147484349" r:id="rId3"/>
    <p:sldLayoutId id="2147484363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  <p:sldLayoutId id="2147484357" r:id="rId12"/>
    <p:sldLayoutId id="2147484358" r:id="rId13"/>
    <p:sldLayoutId id="2147484359" r:id="rId14"/>
    <p:sldLayoutId id="2147484360" r:id="rId15"/>
    <p:sldLayoutId id="2147484361" r:id="rId16"/>
    <p:sldLayoutId id="2147484362" r:id="rId1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08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65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D91D85E6-9A17-7AEC-D56F-D74DF429F2E1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0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850" r:id="rId18"/>
    <p:sldLayoutId id="2147483851" r:id="rId19"/>
    <p:sldLayoutId id="2147483852" r:id="rId20"/>
    <p:sldLayoutId id="2147483853" r:id="rId21"/>
    <p:sldLayoutId id="2147483854" r:id="rId22"/>
    <p:sldLayoutId id="2147483855" r:id="rId23"/>
    <p:sldLayoutId id="2147483856" r:id="rId24"/>
    <p:sldLayoutId id="2147483857" r:id="rId25"/>
    <p:sldLayoutId id="2147483858" r:id="rId26"/>
    <p:sldLayoutId id="2147483859" r:id="rId27"/>
    <p:sldLayoutId id="2147483860" r:id="rId28"/>
    <p:sldLayoutId id="2147483861" r:id="rId2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140DCC3-C184-E296-80E1-52E3FDD9938B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1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  <p:sldLayoutId id="2147484156" r:id="rId16"/>
    <p:sldLayoutId id="2147484157" r:id="rId17"/>
    <p:sldLayoutId id="2147484158" r:id="rId18"/>
    <p:sldLayoutId id="2147484159" r:id="rId19"/>
    <p:sldLayoutId id="2147484160" r:id="rId20"/>
    <p:sldLayoutId id="2147484161" r:id="rId21"/>
    <p:sldLayoutId id="2147484162" r:id="rId22"/>
    <p:sldLayoutId id="2147484163" r:id="rId23"/>
    <p:sldLayoutId id="2147484164" r:id="rId24"/>
    <p:sldLayoutId id="2147484165" r:id="rId25"/>
    <p:sldLayoutId id="2147484166" r:id="rId26"/>
    <p:sldLayoutId id="2147484167" r:id="rId27"/>
    <p:sldLayoutId id="2147484168" r:id="rId28"/>
    <p:sldLayoutId id="2147484169" r:id="rId29"/>
    <p:sldLayoutId id="2147484170" r:id="rId30"/>
    <p:sldLayoutId id="2147484171" r:id="rId31"/>
    <p:sldLayoutId id="2147484172" r:id="rId32"/>
    <p:sldLayoutId id="2147484173" r:id="rId33"/>
    <p:sldLayoutId id="2147484174" r:id="rId34"/>
    <p:sldLayoutId id="2147484178" r:id="rId35"/>
    <p:sldLayoutId id="2147484179" r:id="rId36"/>
    <p:sldLayoutId id="2147484181" r:id="rId37"/>
    <p:sldLayoutId id="2147484182" r:id="rId3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725D1A-C062-68AE-5D1A-DF162B10E71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0DCC3-C184-E296-80E1-52E3FDD9938B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  <p:sldLayoutId id="2147484195" r:id="rId12"/>
    <p:sldLayoutId id="2147484196" r:id="rId13"/>
    <p:sldLayoutId id="2147484197" r:id="rId14"/>
    <p:sldLayoutId id="2147484198" r:id="rId15"/>
    <p:sldLayoutId id="2147484199" r:id="rId16"/>
    <p:sldLayoutId id="2147484200" r:id="rId17"/>
    <p:sldLayoutId id="2147484201" r:id="rId18"/>
    <p:sldLayoutId id="2147484202" r:id="rId19"/>
    <p:sldLayoutId id="2147484203" r:id="rId20"/>
    <p:sldLayoutId id="2147484204" r:id="rId21"/>
    <p:sldLayoutId id="2147484205" r:id="rId22"/>
    <p:sldLayoutId id="2147484206" r:id="rId23"/>
    <p:sldLayoutId id="2147484207" r:id="rId24"/>
    <p:sldLayoutId id="2147484208" r:id="rId25"/>
    <p:sldLayoutId id="2147484209" r:id="rId26"/>
    <p:sldLayoutId id="2147484210" r:id="rId27"/>
    <p:sldLayoutId id="2147484211" r:id="rId28"/>
    <p:sldLayoutId id="2147484212" r:id="rId2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95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  <p:sldLayoutId id="2147484225" r:id="rId12"/>
    <p:sldLayoutId id="2147484226" r:id="rId13"/>
    <p:sldLayoutId id="2147484227" r:id="rId14"/>
    <p:sldLayoutId id="2147484228" r:id="rId1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037599B1-C175-4C46-BA96-DDA9EEA6E43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95104"/>
            <a:ext cx="1950673" cy="29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5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  <p:sldLayoutId id="2147484304" r:id="rId12"/>
    <p:sldLayoutId id="2147484305" r:id="rId13"/>
    <p:sldLayoutId id="2147484306" r:id="rId14"/>
    <p:sldLayoutId id="2147484309" r:id="rId15"/>
    <p:sldLayoutId id="2147484310" r:id="rId1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41630B9C-7C5E-E448-9E8C-0F7E6BA0B989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8" r:id="rId26"/>
    <p:sldLayoutId id="2147484339" r:id="rId27"/>
    <p:sldLayoutId id="2147484340" r:id="rId28"/>
    <p:sldLayoutId id="2147484341" r:id="rId29"/>
    <p:sldLayoutId id="2147484342" r:id="rId30"/>
    <p:sldLayoutId id="2147484343" r:id="rId31"/>
    <p:sldLayoutId id="2147484344" r:id="rId32"/>
    <p:sldLayoutId id="2147484345" r:id="rId33"/>
    <p:sldLayoutId id="2147484346" r:id="rId3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9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7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00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45870A-E91D-FF42-8DC9-88222B588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558" y="200926"/>
            <a:ext cx="6689729" cy="2387600"/>
          </a:xfrm>
        </p:spPr>
        <p:txBody>
          <a:bodyPr anchor="b">
            <a:normAutofit/>
          </a:bodyPr>
          <a:lstStyle/>
          <a:p>
            <a:r>
              <a:rPr lang="ru-RU" dirty="0"/>
              <a:t>Частная марка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EE878B7-2FC1-0C4E-8790-A3BCF9835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2680601"/>
            <a:ext cx="6689729" cy="83788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i="1" dirty="0"/>
              <a:t>В каком направлении развивается СТМ</a:t>
            </a:r>
            <a:br>
              <a:rPr lang="ru-RU" i="1" dirty="0"/>
            </a:br>
            <a:r>
              <a:rPr lang="ru-RU" i="1" dirty="0"/>
              <a:t>в Дальневосточном ФО?</a:t>
            </a:r>
            <a:endParaRPr lang="en-US" i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9A3EB9-2E0C-354D-8E9B-9B143FB2F8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ru-RU"/>
              <a:t>Константин Локтев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7D7AE2-7BEC-834C-9B0B-CD06E0B462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ru-RU"/>
              <a:t>Исполнительный директор </a:t>
            </a:r>
            <a:r>
              <a:rPr lang="en-US"/>
              <a:t>NielsenIQ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E90BC16-3DD3-1D23-471D-30A1C5B3FA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Август 2024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2" r="16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7499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C7C744-8349-CFB8-5109-59347C31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3CB95-84E8-0873-CF0E-87011AFA9A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0" lang="ru-RU" altLang="zh-TW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/>
                <a:ea typeface="Open Sans" charset="0"/>
                <a:cs typeface="Open Sans" charset="0"/>
              </a:rPr>
              <a:t>Источник: ритейл-аудит омниканального рынка Нильсен. Дальневосточный ФО, 12 месяцев по март 2024.</a:t>
            </a:r>
            <a:endParaRPr lang="ru-R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2C377D-3BC1-A01D-230D-A3BE26E6B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Дальнем Востоке внутри сегмента СТМ появляются новые тренды, отличные от общероссийских</a:t>
            </a:r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77357A2-E414-3045-B720-48BD7800591E}"/>
              </a:ext>
            </a:extLst>
          </p:cNvPr>
          <p:cNvSpPr txBox="1">
            <a:spLocks/>
          </p:cNvSpPr>
          <p:nvPr/>
        </p:nvSpPr>
        <p:spPr>
          <a:xfrm>
            <a:off x="355285" y="1170105"/>
            <a:ext cx="4524193" cy="8134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/>
              <a:t>Индустрии с самой высокой долей СТМ</a:t>
            </a:r>
          </a:p>
          <a:p>
            <a:pPr marL="0" indent="0">
              <a:buNone/>
            </a:pPr>
            <a:r>
              <a:rPr lang="ru-RU" sz="1400" dirty="0"/>
              <a:t>Продовольственный рынок, %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39E5C96-8BB4-2B43-A9FF-C7762C7CB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3381053"/>
              </p:ext>
            </p:extLst>
          </p:nvPr>
        </p:nvGraphicFramePr>
        <p:xfrm>
          <a:off x="308352" y="1295058"/>
          <a:ext cx="5508711" cy="236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95B5BDB-0BD4-6A4A-B12A-7E4D2C225A7F}"/>
              </a:ext>
            </a:extLst>
          </p:cNvPr>
          <p:cNvSpPr txBox="1">
            <a:spLocks/>
          </p:cNvSpPr>
          <p:nvPr/>
        </p:nvSpPr>
        <p:spPr>
          <a:xfrm>
            <a:off x="416153" y="3888067"/>
            <a:ext cx="5361799" cy="8134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/>
              <a:t>Категории с самым высоким приростом значимости СТМ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534F06-5874-7144-85D9-1F5FE7D337AD}"/>
              </a:ext>
            </a:extLst>
          </p:cNvPr>
          <p:cNvSpPr txBox="1"/>
          <p:nvPr/>
        </p:nvSpPr>
        <p:spPr>
          <a:xfrm>
            <a:off x="1523651" y="5070501"/>
            <a:ext cx="946335" cy="55813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/>
              <a:t>Пицца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9481D9-2ECB-AB48-81B7-7C2FBEB1033B}"/>
              </a:ext>
            </a:extLst>
          </p:cNvPr>
          <p:cNvSpPr txBox="1"/>
          <p:nvPr/>
        </p:nvSpPr>
        <p:spPr>
          <a:xfrm>
            <a:off x="229792" y="5070501"/>
            <a:ext cx="1201021" cy="55813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/>
              <a:t>Охлажденный фруктовый сок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1D785A-9EC3-DE45-9EDD-760666B2EB99}"/>
              </a:ext>
            </a:extLst>
          </p:cNvPr>
          <p:cNvSpPr txBox="1"/>
          <p:nvPr/>
        </p:nvSpPr>
        <p:spPr>
          <a:xfrm>
            <a:off x="2421625" y="5070501"/>
            <a:ext cx="1183580" cy="55813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/>
              <a:t>Печёная фасоль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BE9923-1A83-1D4F-BE0F-DF0CA102F337}"/>
              </a:ext>
            </a:extLst>
          </p:cNvPr>
          <p:cNvSpPr txBox="1"/>
          <p:nvPr/>
        </p:nvSpPr>
        <p:spPr>
          <a:xfrm>
            <a:off x="3591499" y="5070501"/>
            <a:ext cx="1270236" cy="55813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/>
              <a:t>Маринованные грибы и овощи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25AA47-2A92-154C-955B-FA6B4241AA2E}"/>
              </a:ext>
            </a:extLst>
          </p:cNvPr>
          <p:cNvSpPr txBox="1"/>
          <p:nvPr/>
        </p:nvSpPr>
        <p:spPr>
          <a:xfrm>
            <a:off x="4957990" y="5070501"/>
            <a:ext cx="1281089" cy="55813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/>
              <a:t>Замороженные сладкие блины</a:t>
            </a:r>
            <a:endParaRPr lang="en-US" sz="1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E4907E-A342-9B44-9825-5442640C8DEA}"/>
              </a:ext>
            </a:extLst>
          </p:cNvPr>
          <p:cNvGrpSpPr/>
          <p:nvPr/>
        </p:nvGrpSpPr>
        <p:grpSpPr>
          <a:xfrm>
            <a:off x="518562" y="4417321"/>
            <a:ext cx="568429" cy="568429"/>
            <a:chOff x="7084143" y="4303144"/>
            <a:chExt cx="739878" cy="73987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4E27BF2-1AA7-244E-9E5D-3CE9B224E2D7}"/>
                </a:ext>
              </a:extLst>
            </p:cNvPr>
            <p:cNvSpPr/>
            <p:nvPr/>
          </p:nvSpPr>
          <p:spPr>
            <a:xfrm>
              <a:off x="7084143" y="4303144"/>
              <a:ext cx="739878" cy="739878"/>
            </a:xfrm>
            <a:prstGeom prst="ellipse">
              <a:avLst/>
            </a:prstGeom>
            <a:solidFill>
              <a:srgbClr val="2C6DF6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endParaRPr lang="en-US" sz="16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289D480-C564-BF4F-95F2-3B3F0B6595F9}"/>
                </a:ext>
              </a:extLst>
            </p:cNvPr>
            <p:cNvSpPr/>
            <p:nvPr/>
          </p:nvSpPr>
          <p:spPr>
            <a:xfrm>
              <a:off x="7138008" y="4357009"/>
              <a:ext cx="632149" cy="632149"/>
            </a:xfrm>
            <a:prstGeom prst="ellipse">
              <a:avLst/>
            </a:prstGeom>
            <a:solidFill>
              <a:srgbClr val="2C6DF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endParaRPr lang="en-US" sz="16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E6245EF-42F2-FD49-8EFE-B2BC2427A0D2}"/>
                </a:ext>
              </a:extLst>
            </p:cNvPr>
            <p:cNvSpPr/>
            <p:nvPr/>
          </p:nvSpPr>
          <p:spPr>
            <a:xfrm>
              <a:off x="7212828" y="4431829"/>
              <a:ext cx="482509" cy="482509"/>
            </a:xfrm>
            <a:prstGeom prst="ellipse">
              <a:avLst/>
            </a:prstGeom>
            <a:solidFill>
              <a:srgbClr val="2C6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r>
                <a:rPr lang="ru-RU" sz="1600" b="1"/>
                <a:t>1</a:t>
              </a:r>
              <a:endParaRPr lang="en-US" sz="1600" b="1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85516D-01E1-8D44-8233-03671D53C109}"/>
              </a:ext>
            </a:extLst>
          </p:cNvPr>
          <p:cNvGrpSpPr/>
          <p:nvPr/>
        </p:nvGrpSpPr>
        <p:grpSpPr>
          <a:xfrm>
            <a:off x="1692421" y="4415818"/>
            <a:ext cx="568429" cy="568429"/>
            <a:chOff x="7084143" y="4303144"/>
            <a:chExt cx="739878" cy="73987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879F1D4-6173-A943-8987-D852C88176D3}"/>
                </a:ext>
              </a:extLst>
            </p:cNvPr>
            <p:cNvSpPr/>
            <p:nvPr/>
          </p:nvSpPr>
          <p:spPr>
            <a:xfrm>
              <a:off x="7084143" y="4303144"/>
              <a:ext cx="739878" cy="739878"/>
            </a:xfrm>
            <a:prstGeom prst="ellipse">
              <a:avLst/>
            </a:prstGeom>
            <a:solidFill>
              <a:srgbClr val="2C6DF6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endParaRPr lang="en-US" sz="16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EDAB83E-25EA-0F43-BB94-11D98690CD53}"/>
                </a:ext>
              </a:extLst>
            </p:cNvPr>
            <p:cNvSpPr/>
            <p:nvPr/>
          </p:nvSpPr>
          <p:spPr>
            <a:xfrm>
              <a:off x="7138008" y="4357009"/>
              <a:ext cx="632149" cy="632149"/>
            </a:xfrm>
            <a:prstGeom prst="ellipse">
              <a:avLst/>
            </a:prstGeom>
            <a:solidFill>
              <a:srgbClr val="2C6DF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endParaRPr lang="en-US" sz="16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3D9FB96-1E26-2845-B8F7-E9E60DFB56E3}"/>
                </a:ext>
              </a:extLst>
            </p:cNvPr>
            <p:cNvSpPr/>
            <p:nvPr/>
          </p:nvSpPr>
          <p:spPr>
            <a:xfrm>
              <a:off x="7212828" y="4431829"/>
              <a:ext cx="482509" cy="482509"/>
            </a:xfrm>
            <a:prstGeom prst="ellipse">
              <a:avLst/>
            </a:prstGeom>
            <a:solidFill>
              <a:srgbClr val="2C6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r>
                <a:rPr lang="ru-RU" sz="1600" b="1"/>
                <a:t>2</a:t>
              </a:r>
              <a:endParaRPr lang="en-US" sz="1600" b="1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8DE5F1-5E28-9F47-96F4-566DB0607298}"/>
              </a:ext>
            </a:extLst>
          </p:cNvPr>
          <p:cNvGrpSpPr/>
          <p:nvPr/>
        </p:nvGrpSpPr>
        <p:grpSpPr>
          <a:xfrm>
            <a:off x="2780104" y="4414314"/>
            <a:ext cx="568429" cy="568429"/>
            <a:chOff x="7084143" y="4303144"/>
            <a:chExt cx="739878" cy="73987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7D3AF03-9F31-584F-8664-B611DE0710F6}"/>
                </a:ext>
              </a:extLst>
            </p:cNvPr>
            <p:cNvSpPr/>
            <p:nvPr/>
          </p:nvSpPr>
          <p:spPr>
            <a:xfrm>
              <a:off x="7084143" y="4303144"/>
              <a:ext cx="739878" cy="739878"/>
            </a:xfrm>
            <a:prstGeom prst="ellipse">
              <a:avLst/>
            </a:prstGeom>
            <a:solidFill>
              <a:srgbClr val="2C6DF6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endParaRPr lang="en-US" sz="16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BCA595D-C2DD-CA41-96B0-F9AABD4349DB}"/>
                </a:ext>
              </a:extLst>
            </p:cNvPr>
            <p:cNvSpPr/>
            <p:nvPr/>
          </p:nvSpPr>
          <p:spPr>
            <a:xfrm>
              <a:off x="7138008" y="4357009"/>
              <a:ext cx="632149" cy="632149"/>
            </a:xfrm>
            <a:prstGeom prst="ellipse">
              <a:avLst/>
            </a:prstGeom>
            <a:solidFill>
              <a:srgbClr val="2C6DF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endParaRPr lang="en-US" sz="16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CFAA240-1FC9-6C46-928A-1E0D79930F3C}"/>
                </a:ext>
              </a:extLst>
            </p:cNvPr>
            <p:cNvSpPr/>
            <p:nvPr/>
          </p:nvSpPr>
          <p:spPr>
            <a:xfrm>
              <a:off x="7212828" y="4431829"/>
              <a:ext cx="482509" cy="482509"/>
            </a:xfrm>
            <a:prstGeom prst="ellipse">
              <a:avLst/>
            </a:prstGeom>
            <a:solidFill>
              <a:srgbClr val="2C6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r>
                <a:rPr lang="ru-RU" sz="1600" b="1" dirty="0"/>
                <a:t>3</a:t>
              </a:r>
              <a:endParaRPr lang="en-US" sz="1600" b="1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FDC88BB-7056-FE4C-B72E-8C402B079BE1}"/>
              </a:ext>
            </a:extLst>
          </p:cNvPr>
          <p:cNvGrpSpPr/>
          <p:nvPr/>
        </p:nvGrpSpPr>
        <p:grpSpPr>
          <a:xfrm>
            <a:off x="3981179" y="4412810"/>
            <a:ext cx="568429" cy="568429"/>
            <a:chOff x="7084143" y="4303144"/>
            <a:chExt cx="739878" cy="73987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8DCCCE1-B981-C746-B594-CA7058A0E9EB}"/>
                </a:ext>
              </a:extLst>
            </p:cNvPr>
            <p:cNvSpPr/>
            <p:nvPr/>
          </p:nvSpPr>
          <p:spPr>
            <a:xfrm>
              <a:off x="7084143" y="4303144"/>
              <a:ext cx="739878" cy="739878"/>
            </a:xfrm>
            <a:prstGeom prst="ellipse">
              <a:avLst/>
            </a:prstGeom>
            <a:solidFill>
              <a:srgbClr val="2C6DF6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endParaRPr lang="en-US" sz="16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9C17775-ABA7-DE43-ACE5-446E3828C2EB}"/>
                </a:ext>
              </a:extLst>
            </p:cNvPr>
            <p:cNvSpPr/>
            <p:nvPr/>
          </p:nvSpPr>
          <p:spPr>
            <a:xfrm>
              <a:off x="7138008" y="4357009"/>
              <a:ext cx="632149" cy="632149"/>
            </a:xfrm>
            <a:prstGeom prst="ellipse">
              <a:avLst/>
            </a:prstGeom>
            <a:solidFill>
              <a:srgbClr val="2C6DF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endParaRPr lang="en-US" sz="160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0E032F8-B4DA-3243-B683-9647FEE46C39}"/>
                </a:ext>
              </a:extLst>
            </p:cNvPr>
            <p:cNvSpPr/>
            <p:nvPr/>
          </p:nvSpPr>
          <p:spPr>
            <a:xfrm>
              <a:off x="7212828" y="4431829"/>
              <a:ext cx="482509" cy="482509"/>
            </a:xfrm>
            <a:prstGeom prst="ellipse">
              <a:avLst/>
            </a:prstGeom>
            <a:solidFill>
              <a:srgbClr val="2C6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r>
                <a:rPr lang="ru-RU" sz="1600" b="1" dirty="0"/>
                <a:t>4</a:t>
              </a:r>
              <a:endParaRPr lang="en-US" sz="1600" b="1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7D77652-9834-C442-AB81-909072038835}"/>
              </a:ext>
            </a:extLst>
          </p:cNvPr>
          <p:cNvGrpSpPr/>
          <p:nvPr/>
        </p:nvGrpSpPr>
        <p:grpSpPr>
          <a:xfrm>
            <a:off x="5316283" y="4411306"/>
            <a:ext cx="568429" cy="568429"/>
            <a:chOff x="7084143" y="4303144"/>
            <a:chExt cx="739878" cy="73987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FA65F97-B868-9E45-8C14-E53F5625462F}"/>
                </a:ext>
              </a:extLst>
            </p:cNvPr>
            <p:cNvSpPr/>
            <p:nvPr/>
          </p:nvSpPr>
          <p:spPr>
            <a:xfrm>
              <a:off x="7084143" y="4303144"/>
              <a:ext cx="739878" cy="739878"/>
            </a:xfrm>
            <a:prstGeom prst="ellipse">
              <a:avLst/>
            </a:prstGeom>
            <a:solidFill>
              <a:srgbClr val="2C6DF6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endParaRPr lang="en-US" sz="160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C146A56-C98A-0540-8ABC-0DED30B36D48}"/>
                </a:ext>
              </a:extLst>
            </p:cNvPr>
            <p:cNvSpPr/>
            <p:nvPr/>
          </p:nvSpPr>
          <p:spPr>
            <a:xfrm>
              <a:off x="7138008" y="4357009"/>
              <a:ext cx="632150" cy="632150"/>
            </a:xfrm>
            <a:prstGeom prst="ellipse">
              <a:avLst/>
            </a:prstGeom>
            <a:solidFill>
              <a:srgbClr val="2C6DF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endParaRPr lang="en-US" sz="160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CEAA34A-DFA3-334F-A747-BA383D3B698A}"/>
                </a:ext>
              </a:extLst>
            </p:cNvPr>
            <p:cNvSpPr/>
            <p:nvPr/>
          </p:nvSpPr>
          <p:spPr>
            <a:xfrm>
              <a:off x="7212828" y="4431829"/>
              <a:ext cx="482509" cy="482509"/>
            </a:xfrm>
            <a:prstGeom prst="ellipse">
              <a:avLst/>
            </a:prstGeom>
            <a:solidFill>
              <a:srgbClr val="2C6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r>
                <a:rPr lang="ru-RU" sz="1600" b="1" dirty="0"/>
                <a:t>5</a:t>
              </a:r>
              <a:endParaRPr lang="en-US" sz="1600" b="1" dirty="0"/>
            </a:p>
          </p:txBody>
        </p:sp>
      </p:grp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504F9B13-8163-0047-A352-E734108934F2}"/>
              </a:ext>
            </a:extLst>
          </p:cNvPr>
          <p:cNvSpPr txBox="1">
            <a:spLocks/>
          </p:cNvSpPr>
          <p:nvPr/>
        </p:nvSpPr>
        <p:spPr>
          <a:xfrm>
            <a:off x="6081954" y="1171638"/>
            <a:ext cx="4524193" cy="8134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/>
              <a:t>Индустрии с самой высокой долей СТМ</a:t>
            </a:r>
          </a:p>
          <a:p>
            <a:pPr marL="0" indent="0">
              <a:buNone/>
            </a:pPr>
            <a:r>
              <a:rPr lang="ru-RU" sz="1400" dirty="0"/>
              <a:t>Непродовольственный рынок, %</a:t>
            </a:r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97F6C3C7-3969-4645-A7CD-1368617C86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9933364"/>
              </p:ext>
            </p:extLst>
          </p:nvPr>
        </p:nvGraphicFramePr>
        <p:xfrm>
          <a:off x="6142824" y="1614257"/>
          <a:ext cx="5347743" cy="2048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36049EDF-F31C-AD43-A920-46F75CEA36F4}"/>
              </a:ext>
            </a:extLst>
          </p:cNvPr>
          <p:cNvSpPr txBox="1">
            <a:spLocks/>
          </p:cNvSpPr>
          <p:nvPr/>
        </p:nvSpPr>
        <p:spPr>
          <a:xfrm>
            <a:off x="6194543" y="3889600"/>
            <a:ext cx="5542364" cy="8134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/>
              <a:t>Категории с самым высоким приростом значимости СТМ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ABABB99-D323-B547-8A82-D4AD97DFD250}"/>
              </a:ext>
            </a:extLst>
          </p:cNvPr>
          <p:cNvSpPr txBox="1"/>
          <p:nvPr/>
        </p:nvSpPr>
        <p:spPr>
          <a:xfrm>
            <a:off x="7736069" y="5070501"/>
            <a:ext cx="1024808" cy="55813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/>
              <a:t>Бумажные носовые платочки</a:t>
            </a:r>
            <a:endParaRPr lang="en-US" sz="1400" dirty="0"/>
          </a:p>
          <a:p>
            <a:pPr algn="ctr">
              <a:spcAft>
                <a:spcPts val="600"/>
              </a:spcAft>
            </a:pPr>
            <a:endParaRPr lang="en-US" sz="1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C1D9CB-397B-E843-A43C-B9C3C862B940}"/>
              </a:ext>
            </a:extLst>
          </p:cNvPr>
          <p:cNvSpPr txBox="1"/>
          <p:nvPr/>
        </p:nvSpPr>
        <p:spPr>
          <a:xfrm>
            <a:off x="6490222" y="5070501"/>
            <a:ext cx="873315" cy="55813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/>
              <a:t>Влажная туалетная бумага</a:t>
            </a:r>
            <a:endParaRPr lang="en-US" sz="1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AB7426-2D47-2F4E-93AD-98391986B653}"/>
              </a:ext>
            </a:extLst>
          </p:cNvPr>
          <p:cNvSpPr txBox="1"/>
          <p:nvPr/>
        </p:nvSpPr>
        <p:spPr>
          <a:xfrm>
            <a:off x="8829471" y="5070501"/>
            <a:ext cx="1481189" cy="55813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/>
              <a:t>Туалетная бумага</a:t>
            </a:r>
            <a:endParaRPr lang="en-US" sz="1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8216F33-7593-8046-8085-BEB9BB484DCE}"/>
              </a:ext>
            </a:extLst>
          </p:cNvPr>
          <p:cNvSpPr txBox="1"/>
          <p:nvPr/>
        </p:nvSpPr>
        <p:spPr>
          <a:xfrm>
            <a:off x="10310660" y="5070501"/>
            <a:ext cx="1194213" cy="55813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/>
              <a:t>Товары для дома</a:t>
            </a:r>
            <a:endParaRPr lang="en-US" sz="1400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02C7A47-764A-EC4B-86EA-2B87A88FA451}"/>
              </a:ext>
            </a:extLst>
          </p:cNvPr>
          <p:cNvGrpSpPr/>
          <p:nvPr/>
        </p:nvGrpSpPr>
        <p:grpSpPr>
          <a:xfrm>
            <a:off x="6642666" y="4418854"/>
            <a:ext cx="568429" cy="568429"/>
            <a:chOff x="7084143" y="4303144"/>
            <a:chExt cx="739878" cy="739878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60D3E1D-CB2B-624E-B010-966680AED1D2}"/>
                </a:ext>
              </a:extLst>
            </p:cNvPr>
            <p:cNvSpPr/>
            <p:nvPr/>
          </p:nvSpPr>
          <p:spPr>
            <a:xfrm>
              <a:off x="7084143" y="4303144"/>
              <a:ext cx="739878" cy="739878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endParaRPr lang="en-US" sz="160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98C6426-BBA0-E340-BBD5-02462CB1624F}"/>
                </a:ext>
              </a:extLst>
            </p:cNvPr>
            <p:cNvSpPr/>
            <p:nvPr/>
          </p:nvSpPr>
          <p:spPr>
            <a:xfrm>
              <a:off x="7138008" y="4357009"/>
              <a:ext cx="632149" cy="632149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endParaRPr lang="en-US" sz="160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C3E111E-C25C-414B-A10E-161925B9F5ED}"/>
                </a:ext>
              </a:extLst>
            </p:cNvPr>
            <p:cNvSpPr/>
            <p:nvPr/>
          </p:nvSpPr>
          <p:spPr>
            <a:xfrm>
              <a:off x="7212828" y="4431829"/>
              <a:ext cx="482509" cy="4825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r>
                <a:rPr lang="ru-RU" sz="1600" b="1"/>
                <a:t>1</a:t>
              </a:r>
              <a:endParaRPr lang="en-US" sz="1600" b="1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AE24DB6-55FF-AF45-AC59-F47B1D5D5C33}"/>
              </a:ext>
            </a:extLst>
          </p:cNvPr>
          <p:cNvGrpSpPr/>
          <p:nvPr/>
        </p:nvGrpSpPr>
        <p:grpSpPr>
          <a:xfrm>
            <a:off x="7964259" y="4415847"/>
            <a:ext cx="568429" cy="568429"/>
            <a:chOff x="7084143" y="4303144"/>
            <a:chExt cx="739878" cy="739878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06942C7-D199-6E48-997C-3107E4C06CB9}"/>
                </a:ext>
              </a:extLst>
            </p:cNvPr>
            <p:cNvSpPr/>
            <p:nvPr/>
          </p:nvSpPr>
          <p:spPr>
            <a:xfrm>
              <a:off x="7084143" y="4303144"/>
              <a:ext cx="739878" cy="739878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endParaRPr lang="en-US" sz="160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192D6BF-C4DF-AA4E-971D-693ADA452339}"/>
                </a:ext>
              </a:extLst>
            </p:cNvPr>
            <p:cNvSpPr/>
            <p:nvPr/>
          </p:nvSpPr>
          <p:spPr>
            <a:xfrm>
              <a:off x="7138008" y="4357009"/>
              <a:ext cx="632149" cy="632149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endParaRPr lang="en-US" sz="160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130B81E-DD1E-6244-9220-AF83D7A6EDD6}"/>
                </a:ext>
              </a:extLst>
            </p:cNvPr>
            <p:cNvSpPr/>
            <p:nvPr/>
          </p:nvSpPr>
          <p:spPr>
            <a:xfrm>
              <a:off x="7212828" y="4431829"/>
              <a:ext cx="482509" cy="4825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r>
                <a:rPr lang="ru-RU" sz="1600" b="1"/>
                <a:t>2</a:t>
              </a:r>
              <a:endParaRPr lang="en-US" sz="1600" b="1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304AFA0-2684-7A4F-9144-20885511894F}"/>
              </a:ext>
            </a:extLst>
          </p:cNvPr>
          <p:cNvGrpSpPr/>
          <p:nvPr/>
        </p:nvGrpSpPr>
        <p:grpSpPr>
          <a:xfrm>
            <a:off x="9285852" y="4415847"/>
            <a:ext cx="568429" cy="568429"/>
            <a:chOff x="7084143" y="4303144"/>
            <a:chExt cx="739878" cy="739878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25AD164-CB82-A04A-84E1-793F0A336833}"/>
                </a:ext>
              </a:extLst>
            </p:cNvPr>
            <p:cNvSpPr/>
            <p:nvPr/>
          </p:nvSpPr>
          <p:spPr>
            <a:xfrm>
              <a:off x="7084143" y="4303144"/>
              <a:ext cx="739878" cy="739878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endParaRPr lang="en-US" sz="16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33D9F49-BF02-6B40-A9D7-A6CA7EE5125A}"/>
                </a:ext>
              </a:extLst>
            </p:cNvPr>
            <p:cNvSpPr/>
            <p:nvPr/>
          </p:nvSpPr>
          <p:spPr>
            <a:xfrm>
              <a:off x="7138008" y="4357009"/>
              <a:ext cx="632149" cy="632149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endParaRPr lang="en-US" sz="160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4D1C035-FB9E-1042-BC8C-DAFC6C69B425}"/>
                </a:ext>
              </a:extLst>
            </p:cNvPr>
            <p:cNvSpPr/>
            <p:nvPr/>
          </p:nvSpPr>
          <p:spPr>
            <a:xfrm>
              <a:off x="7212828" y="4431829"/>
              <a:ext cx="482509" cy="4825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r>
                <a:rPr lang="ru-RU" sz="1600" b="1"/>
                <a:t>3</a:t>
              </a:r>
              <a:endParaRPr lang="en-US" sz="1600" b="1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7B9BBB8-6494-A840-93BB-80CF2F5D2218}"/>
              </a:ext>
            </a:extLst>
          </p:cNvPr>
          <p:cNvGrpSpPr/>
          <p:nvPr/>
        </p:nvGrpSpPr>
        <p:grpSpPr>
          <a:xfrm>
            <a:off x="10607445" y="4412840"/>
            <a:ext cx="568429" cy="568429"/>
            <a:chOff x="7084143" y="4303144"/>
            <a:chExt cx="739878" cy="739878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360BDCF-AC39-2A4D-BC42-F8A6711E7EE6}"/>
                </a:ext>
              </a:extLst>
            </p:cNvPr>
            <p:cNvSpPr/>
            <p:nvPr/>
          </p:nvSpPr>
          <p:spPr>
            <a:xfrm>
              <a:off x="7084143" y="4303144"/>
              <a:ext cx="739878" cy="739878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endParaRPr lang="en-US" sz="160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BB8D67A-102A-B240-BCF3-0BC9F18459D9}"/>
                </a:ext>
              </a:extLst>
            </p:cNvPr>
            <p:cNvSpPr/>
            <p:nvPr/>
          </p:nvSpPr>
          <p:spPr>
            <a:xfrm>
              <a:off x="7138008" y="4357009"/>
              <a:ext cx="632149" cy="632149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endParaRPr lang="en-US" sz="160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B81AFE0-190E-6540-A6D4-649390183417}"/>
                </a:ext>
              </a:extLst>
            </p:cNvPr>
            <p:cNvSpPr/>
            <p:nvPr/>
          </p:nvSpPr>
          <p:spPr>
            <a:xfrm>
              <a:off x="7212828" y="4431829"/>
              <a:ext cx="482509" cy="4825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r>
                <a:rPr lang="ru-RU" sz="1600" b="1"/>
                <a:t>4</a:t>
              </a:r>
              <a:endParaRPr lang="en-US" sz="1600" b="1"/>
            </a:p>
          </p:txBody>
        </p:sp>
      </p:grpSp>
      <p:pic>
        <p:nvPicPr>
          <p:cNvPr id="72" name="Picture 7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935BF33D-381B-C278-78A3-71EA049C6F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74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E5009D-7C06-0F42-BBDB-81F30FF73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4FA5FE-FBEC-5144-BC2A-E57F2253C6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Измерения рынка </a:t>
            </a:r>
            <a:r>
              <a:rPr lang="ru-RU" dirty="0" err="1"/>
              <a:t>Нильсен</a:t>
            </a:r>
            <a:r>
              <a:rPr lang="ru-RU" dirty="0"/>
              <a:t> (розничные и специализированные торговые сети), офлайн-рынок.</a:t>
            </a:r>
            <a:endParaRPr lang="en-US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0C26D018-C98B-2148-8C54-6A2DF5F451E1}"/>
              </a:ext>
            </a:extLst>
          </p:cNvPr>
          <p:cNvSpPr txBox="1">
            <a:spLocks/>
          </p:cNvSpPr>
          <p:nvPr/>
        </p:nvSpPr>
        <p:spPr>
          <a:xfrm>
            <a:off x="4290931" y="178971"/>
            <a:ext cx="7580025" cy="39735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Один из ключевых источников роста СТМ в настоящий момент —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C6DF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канал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C6DF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хард-дискаунтеров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C6DF6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/>
        </p:nvGraphicFramePr>
        <p:xfrm>
          <a:off x="4157360" y="1598055"/>
          <a:ext cx="7595264" cy="438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6">
            <a:extLst>
              <a:ext uri="{FF2B5EF4-FFF2-40B4-BE49-F238E27FC236}">
                <a16:creationId xmlns:a16="http://schemas.microsoft.com/office/drawing/2014/main" id="{925DB302-9F67-404A-9724-09FC84B4C448}"/>
              </a:ext>
            </a:extLst>
          </p:cNvPr>
          <p:cNvSpPr txBox="1"/>
          <p:nvPr/>
        </p:nvSpPr>
        <p:spPr>
          <a:xfrm>
            <a:off x="4290931" y="1193681"/>
            <a:ext cx="4662584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48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  <a:t>Динамика доли СТМ,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48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  <a:t>денежное выражение, %</a:t>
            </a:r>
            <a:endParaRPr kumimoji="0" lang="en-US" sz="1200" b="0" i="0" u="none" strike="noStrike" kern="1200" cap="none" spc="-48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Aktiv Grotesk Ex" panose="020B0604020203020204" pitchFamily="34" charset="0"/>
              <a:cs typeface="Aktiv Grotesk Ex" panose="020B0604020203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4CF4AF-05FA-DF41-A3A1-2C6CE3778EAB}"/>
              </a:ext>
            </a:extLst>
          </p:cNvPr>
          <p:cNvGrpSpPr/>
          <p:nvPr/>
        </p:nvGrpSpPr>
        <p:grpSpPr>
          <a:xfrm>
            <a:off x="10780080" y="1546138"/>
            <a:ext cx="698532" cy="459093"/>
            <a:chOff x="10737731" y="1393736"/>
            <a:chExt cx="698532" cy="45909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90CC6F6-A2D8-6746-B2B6-AB39B3E1AE58}"/>
                </a:ext>
              </a:extLst>
            </p:cNvPr>
            <p:cNvSpPr/>
            <p:nvPr/>
          </p:nvSpPr>
          <p:spPr>
            <a:xfrm>
              <a:off x="10737731" y="1393736"/>
              <a:ext cx="698532" cy="3236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32%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55B293EC-6942-444E-A09D-10701E07C9D1}"/>
                </a:ext>
              </a:extLst>
            </p:cNvPr>
            <p:cNvSpPr/>
            <p:nvPr/>
          </p:nvSpPr>
          <p:spPr>
            <a:xfrm rot="10800000">
              <a:off x="10972641" y="1666695"/>
              <a:ext cx="215915" cy="18613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2958D11-B7DD-B047-80A0-7CA00026E491}"/>
              </a:ext>
            </a:extLst>
          </p:cNvPr>
          <p:cNvSpPr txBox="1"/>
          <p:nvPr/>
        </p:nvSpPr>
        <p:spPr>
          <a:xfrm>
            <a:off x="322940" y="294210"/>
            <a:ext cx="3054244" cy="1251928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 марту 2024 года доля СТМ в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хард-дискаунтерах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превысила порог в 30%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5" name="Picture Placeholder 51">
            <a:extLst>
              <a:ext uri="{FF2B5EF4-FFF2-40B4-BE49-F238E27FC236}">
                <a16:creationId xmlns:a16="http://schemas.microsoft.com/office/drawing/2014/main" id="{07D47B60-79BC-AB4F-A427-2F07156ADA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34" r="-8334"/>
          <a:stretch/>
        </p:blipFill>
        <p:spPr>
          <a:xfrm>
            <a:off x="189367" y="1393736"/>
            <a:ext cx="1136638" cy="97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12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D3C015-6948-1240-8EFB-3E175558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927BA5-A67E-7F4F-B8BA-098C5A4E71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Источник: ритейл-аудит Нильсен в розничных сетях (Скантрек), 12 месяцев по май 2024 года.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005096-C4F3-D040-A12C-9EB44418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/>
              <a:t>В большинстве самых крупных продовольственных категорий по доле СТМ опережающими темпами начал расти премиум или средний ценовой сегмент  </a:t>
            </a: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40D9D5-F638-8647-BA1F-A27CD1487E7B}"/>
              </a:ext>
            </a:extLst>
          </p:cNvPr>
          <p:cNvSpPr/>
          <p:nvPr/>
        </p:nvSpPr>
        <p:spPr>
          <a:xfrm>
            <a:off x="288557" y="1990935"/>
            <a:ext cx="2637059" cy="2637059"/>
          </a:xfrm>
          <a:prstGeom prst="ellipse">
            <a:avLst/>
          </a:prstGeom>
          <a:solidFill>
            <a:srgbClr val="675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E6CBA8-A414-6C4B-9E7F-15D774E786B9}"/>
              </a:ext>
            </a:extLst>
          </p:cNvPr>
          <p:cNvSpPr txBox="1"/>
          <p:nvPr/>
        </p:nvSpPr>
        <p:spPr>
          <a:xfrm>
            <a:off x="689526" y="3126269"/>
            <a:ext cx="1835120" cy="550113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Продовольственный рынок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FMCG</a:t>
            </a:r>
          </a:p>
        </p:txBody>
      </p:sp>
      <p:pic>
        <p:nvPicPr>
          <p:cNvPr id="9" name="Picture Placeholder 41">
            <a:extLst>
              <a:ext uri="{FF2B5EF4-FFF2-40B4-BE49-F238E27FC236}">
                <a16:creationId xmlns:a16="http://schemas.microsoft.com/office/drawing/2014/main" id="{538B8899-2363-904E-AC78-392E1FB214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5814" y="3012090"/>
            <a:ext cx="707103" cy="6060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CF8A27-1240-8242-9953-FE362C704F5D}"/>
              </a:ext>
            </a:extLst>
          </p:cNvPr>
          <p:cNvSpPr txBox="1"/>
          <p:nvPr/>
        </p:nvSpPr>
        <p:spPr>
          <a:xfrm>
            <a:off x="5037810" y="1519581"/>
            <a:ext cx="2248278" cy="550113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Крупнейшие категории по доле СТМ и </a:t>
            </a:r>
            <a:b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обороту продаж: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D815D1-7DBC-8045-A98D-1EB23FE82815}"/>
              </a:ext>
            </a:extLst>
          </p:cNvPr>
          <p:cNvSpPr txBox="1"/>
          <p:nvPr/>
        </p:nvSpPr>
        <p:spPr>
          <a:xfrm>
            <a:off x="5021567" y="2548348"/>
            <a:ext cx="2141033" cy="2010925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Мясо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Пиво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Яйца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Молоко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Вода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Колбасные изделия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Макароны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Другие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(7 </a:t>
            </a:r>
            <a:r>
              <a:rPr kumimoji="0" lang="ru-RU" sz="1200" b="0" i="1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категорий)</a:t>
            </a: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2" name="Picture Placeholder 41">
            <a:extLst>
              <a:ext uri="{FF2B5EF4-FFF2-40B4-BE49-F238E27FC236}">
                <a16:creationId xmlns:a16="http://schemas.microsoft.com/office/drawing/2014/main" id="{BF8C29C4-C85F-1E4B-96FB-721D91DA28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017" y="3012090"/>
            <a:ext cx="707103" cy="606088"/>
          </a:xfrm>
          <a:prstGeom prst="rect">
            <a:avLst/>
          </a:prstGeom>
        </p:spPr>
      </p:pic>
      <p:sp>
        <p:nvSpPr>
          <p:cNvPr id="13" name="Left Brace 12">
            <a:extLst>
              <a:ext uri="{FF2B5EF4-FFF2-40B4-BE49-F238E27FC236}">
                <a16:creationId xmlns:a16="http://schemas.microsoft.com/office/drawing/2014/main" id="{38E56350-E4C9-6246-ADB1-85E831CB2926}"/>
              </a:ext>
            </a:extLst>
          </p:cNvPr>
          <p:cNvSpPr/>
          <p:nvPr/>
        </p:nvSpPr>
        <p:spPr>
          <a:xfrm rot="16200000">
            <a:off x="6006636" y="3929042"/>
            <a:ext cx="294383" cy="2264520"/>
          </a:xfrm>
          <a:prstGeom prst="leftBrace">
            <a:avLst>
              <a:gd name="adj1" fmla="val 73300"/>
              <a:gd name="adj2" fmla="val 50000"/>
            </a:avLst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F6B1D0-903A-FF4D-B81D-2660068B62BE}"/>
              </a:ext>
            </a:extLst>
          </p:cNvPr>
          <p:cNvSpPr txBox="1"/>
          <p:nvPr/>
        </p:nvSpPr>
        <p:spPr>
          <a:xfrm>
            <a:off x="5021567" y="5265694"/>
            <a:ext cx="765900" cy="550113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C6DF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&gt;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2C6DF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50%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2C6DF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8AA30-E7AA-B44B-B16E-D0A69A1E80F2}"/>
              </a:ext>
            </a:extLst>
          </p:cNvPr>
          <p:cNvSpPr txBox="1"/>
          <p:nvPr/>
        </p:nvSpPr>
        <p:spPr>
          <a:xfrm>
            <a:off x="5798618" y="5303359"/>
            <a:ext cx="1782818" cy="37525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2C6DF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суммарная доля СТМ на продовольственном рынке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C6DF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B8E4DD-4F26-CE4F-914D-E7FF9885CBD2}"/>
              </a:ext>
            </a:extLst>
          </p:cNvPr>
          <p:cNvSpPr txBox="1"/>
          <p:nvPr/>
        </p:nvSpPr>
        <p:spPr>
          <a:xfrm>
            <a:off x="9077317" y="1505984"/>
            <a:ext cx="2141032" cy="550113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59AD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 </a:t>
            </a: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59AD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из</a:t>
            </a:r>
            <a:r>
              <a:rPr kumimoji="0" lang="ru-RU" sz="3600" b="1" i="0" u="none" strike="noStrike" kern="1200" cap="none" spc="0" normalizeH="0" baseline="0" noProof="0">
                <a:ln>
                  <a:noFill/>
                </a:ln>
                <a:solidFill>
                  <a:srgbClr val="59AD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14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59AD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0B0880-6533-AD4B-91C4-8A90E7D6A6A5}"/>
              </a:ext>
            </a:extLst>
          </p:cNvPr>
          <p:cNvSpPr txBox="1"/>
          <p:nvPr/>
        </p:nvSpPr>
        <p:spPr>
          <a:xfrm>
            <a:off x="9077317" y="2109456"/>
            <a:ext cx="2323170" cy="550113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 стольких категориях из списка премиальный и средний ценовой сегмент СТМ опережают по динамике эконом: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674581-2F2C-8D4C-B48A-433A31F3ECA5}"/>
              </a:ext>
            </a:extLst>
          </p:cNvPr>
          <p:cNvSpPr txBox="1"/>
          <p:nvPr/>
        </p:nvSpPr>
        <p:spPr>
          <a:xfrm>
            <a:off x="9077317" y="3080244"/>
            <a:ext cx="2141033" cy="2010925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Мясо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Колбасные изделия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Твердый сыр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Пастеризованное молоко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Плавленый и мягкий сыр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Пиво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Вода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Сладкое печенье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7" name="Picture 16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935BF33D-381B-C278-78A3-71EA049C6F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05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8">
            <a:extLst>
              <a:ext uri="{FF2B5EF4-FFF2-40B4-BE49-F238E27FC236}">
                <a16:creationId xmlns:a16="http://schemas.microsoft.com/office/drawing/2014/main" id="{45F641D3-7CEF-6A4B-9A0C-4324C85056E8}"/>
              </a:ext>
            </a:extLst>
          </p:cNvPr>
          <p:cNvSpPr txBox="1">
            <a:spLocks/>
          </p:cNvSpPr>
          <p:nvPr/>
        </p:nvSpPr>
        <p:spPr>
          <a:xfrm>
            <a:off x="210271" y="1647829"/>
            <a:ext cx="6575540" cy="643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Следите за результатами свежих исследований </a:t>
            </a:r>
            <a:b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Нильсен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 нашем </a:t>
            </a:r>
            <a:r>
              <a:rPr kumimoji="0" lang="ru-RU" sz="2000" b="0" i="0" u="none" strike="noStrike" kern="1200" cap="none" spc="0" normalizeH="0" baseline="0" noProof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телеграм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-канале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  <a:b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b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2C6DF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t.me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C6DF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2C6DF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nielsenrussia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2C6DF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1756D4D-5D1F-D343-B2ED-87F33ED0B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0863" y="1473893"/>
            <a:ext cx="1941094" cy="195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4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1756D4D-5D1F-D343-B2ED-87F33ED0B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453" y="1370356"/>
            <a:ext cx="1941094" cy="195510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AB2551-FF87-4A9C-A0AD-6DC1AAB8AABD}"/>
              </a:ext>
            </a:extLst>
          </p:cNvPr>
          <p:cNvSpPr txBox="1">
            <a:spLocks/>
          </p:cNvSpPr>
          <p:nvPr/>
        </p:nvSpPr>
        <p:spPr>
          <a:xfrm>
            <a:off x="171429" y="1809687"/>
            <a:ext cx="4549304" cy="98543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2C6DF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Данные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о ритейле и покупателе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2C6DF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Аналитика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продаж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C57700-638F-4FD8-9E56-73C7DCBBF4A9}"/>
              </a:ext>
            </a:extLst>
          </p:cNvPr>
          <p:cNvSpPr txBox="1">
            <a:spLocks/>
          </p:cNvSpPr>
          <p:nvPr/>
        </p:nvSpPr>
        <p:spPr>
          <a:xfrm>
            <a:off x="7215107" y="1809687"/>
            <a:ext cx="4805464" cy="98543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59AD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Обучение и развитие: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EF589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категорийный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менеджмент, работа с данными, переговоры</a:t>
            </a:r>
          </a:p>
        </p:txBody>
      </p:sp>
    </p:spTree>
    <p:extLst>
      <p:ext uri="{BB962C8B-B14F-4D97-AF65-F5344CB8AC3E}">
        <p14:creationId xmlns:p14="http://schemas.microsoft.com/office/powerpoint/2010/main" val="117643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31E5E9-F844-EB4E-8252-22609FD9D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D89CB9D0-0B1C-BC4C-9082-6A4F27185F0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9DAECE4-7274-1D49-A739-84E0C7E424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endParaRPr lang="ru-RU" sz="10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Источник: покупательское исследование Частные марки России 202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 год.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18B370A-2388-1C4E-B481-FBCBA18D0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8971"/>
            <a:ext cx="5462113" cy="397352"/>
          </a:xfrm>
        </p:spPr>
        <p:txBody>
          <a:bodyPr anchor="t"/>
          <a:lstStyle/>
          <a:p>
            <a:r>
              <a:rPr lang="ru-RU" dirty="0">
                <a:solidFill>
                  <a:schemeClr val="bg2"/>
                </a:solidFill>
              </a:rPr>
              <a:t>Почему покупатели увеличивают интерес </a:t>
            </a:r>
            <a:r>
              <a:rPr lang="ru-RU" dirty="0"/>
              <a:t>к частным маркам сетей?</a:t>
            </a:r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CCD9347-924C-C94C-BC11-A99F6EE74DD0}"/>
              </a:ext>
            </a:extLst>
          </p:cNvPr>
          <p:cNvGraphicFramePr>
            <a:graphicFrameLocks/>
          </p:cNvGraphicFramePr>
          <p:nvPr/>
        </p:nvGraphicFramePr>
        <p:xfrm>
          <a:off x="2584559" y="1668563"/>
          <a:ext cx="4450226" cy="4232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B91D25B-C910-B041-8055-E604AB00876D}"/>
              </a:ext>
            </a:extLst>
          </p:cNvPr>
          <p:cNvGraphicFramePr>
            <a:graphicFrameLocks noGrp="1"/>
          </p:cNvGraphicFramePr>
          <p:nvPr/>
        </p:nvGraphicFramePr>
        <p:xfrm>
          <a:off x="402261" y="1823156"/>
          <a:ext cx="2332722" cy="3419050"/>
        </p:xfrm>
        <a:graphic>
          <a:graphicData uri="http://schemas.openxmlformats.org/drawingml/2006/table">
            <a:tbl>
              <a:tblPr/>
              <a:tblGrid>
                <a:gridCol w="2332722">
                  <a:extLst>
                    <a:ext uri="{9D8B030D-6E8A-4147-A177-3AD203B41FA5}">
                      <a16:colId xmlns:a16="http://schemas.microsoft.com/office/drawing/2014/main" val="1829574990"/>
                    </a:ext>
                  </a:extLst>
                </a:gridCol>
              </a:tblGrid>
              <a:tr h="6838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Стали экономить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8615866"/>
                  </a:ext>
                </a:extLst>
              </a:tr>
              <a:tr h="6838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Вырос ассортимент СТМ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3207689"/>
                  </a:ext>
                </a:extLst>
              </a:tr>
              <a:tr h="6838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Качество СТМ улучшилось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3346133"/>
                  </a:ext>
                </a:extLst>
              </a:tr>
              <a:tr h="6838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Выросли в цене аналогичные продукты (не СТМ)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7737035"/>
                  </a:ext>
                </a:extLst>
              </a:tr>
              <a:tr h="6838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СТМ стали хорошо заметны в магазинах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5142844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4AD73F1-3934-6A4C-9C7D-BFB0F648FE00}"/>
              </a:ext>
            </a:extLst>
          </p:cNvPr>
          <p:cNvSpPr/>
          <p:nvPr/>
        </p:nvSpPr>
        <p:spPr>
          <a:xfrm>
            <a:off x="288559" y="2489864"/>
            <a:ext cx="6002513" cy="138684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935BF33D-381B-C278-78A3-71EA049C6F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89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A2C98F-2C28-454A-ACFA-63F55D47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0CC76C-C8D9-E04D-A9E5-89456AEC5E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558" y="6120735"/>
            <a:ext cx="11582400" cy="436542"/>
          </a:xfrm>
        </p:spPr>
        <p:txBody>
          <a:bodyPr/>
          <a:lstStyle/>
          <a:p>
            <a:r>
              <a:rPr lang="ru-RU" sz="800" dirty="0">
                <a:solidFill>
                  <a:srgbClr val="B3B3B3"/>
                </a:solidFill>
              </a:rPr>
              <a:t>Источник: ритейл-аудит омниканального рынка Нильсен (розничные сети (Скантрек) и онлайн-рынок). 12 месяцев по июнь 2024 года, денежное выражение, %.</a:t>
            </a:r>
            <a:endParaRPr lang="en-US" sz="800" dirty="0">
              <a:solidFill>
                <a:srgbClr val="B3B3B3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C3682F-1214-A047-BF80-AA4774D35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bg2"/>
                </a:solidFill>
              </a:rPr>
              <a:t>Частные марки: </a:t>
            </a:r>
            <a:r>
              <a:rPr lang="ru-RU"/>
              <a:t>доли и динамика продаж</a:t>
            </a:r>
            <a:endParaRPr lang="en-US"/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5EDAAF68-977D-5746-902E-46251FD2D14C}"/>
              </a:ext>
            </a:extLst>
          </p:cNvPr>
          <p:cNvSpPr txBox="1"/>
          <p:nvPr/>
        </p:nvSpPr>
        <p:spPr>
          <a:xfrm>
            <a:off x="414268" y="4872050"/>
            <a:ext cx="3003589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48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  <a:t>Доля СТМ</a:t>
            </a:r>
            <a:endParaRPr kumimoji="0" lang="en-US" sz="1400" b="0" i="0" u="none" strike="noStrike" kern="1200" cap="none" spc="-48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Aktiv Grotesk Ex" panose="020B0604020203020204" pitchFamily="34" charset="0"/>
              <a:cs typeface="Aktiv Grotesk Ex" panose="020B0604020203020204" pitchFamily="34" charset="0"/>
            </a:endParaRP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C6F5D766-5BEE-5149-920A-BAA961B8934E}"/>
              </a:ext>
            </a:extLst>
          </p:cNvPr>
          <p:cNvSpPr txBox="1"/>
          <p:nvPr/>
        </p:nvSpPr>
        <p:spPr>
          <a:xfrm>
            <a:off x="408933" y="3611719"/>
            <a:ext cx="8942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-48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  <a:t>Динамика продаж брендов без СТМ</a:t>
            </a:r>
            <a:endParaRPr kumimoji="0" lang="en-US" sz="1400" i="0" u="none" strike="noStrike" kern="1200" cap="none" spc="-48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/>
              <a:ea typeface="Aktiv Grotesk Ex" panose="020B0604020203020204" pitchFamily="34" charset="0"/>
              <a:cs typeface="Aktiv Grotesk Ex" panose="020B0604020203020204" pitchFamily="34" charset="0"/>
            </a:endParaRPr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29B95000-9493-A944-A449-8074FC434161}"/>
              </a:ext>
            </a:extLst>
          </p:cNvPr>
          <p:cNvSpPr txBox="1"/>
          <p:nvPr/>
        </p:nvSpPr>
        <p:spPr>
          <a:xfrm>
            <a:off x="386850" y="3024392"/>
            <a:ext cx="110166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48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  <a:t>Динамика продаж СТМ</a:t>
            </a:r>
            <a:endParaRPr kumimoji="0" lang="en-US" sz="1400" b="0" i="0" u="none" strike="noStrike" kern="1200" cap="none" spc="-48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/>
              <a:ea typeface="Aktiv Grotesk Ex" panose="020B0604020203020204" pitchFamily="34" charset="0"/>
              <a:cs typeface="Aktiv Grotesk Ex" panose="020B0604020203020204" pitchFamily="34" charset="0"/>
            </a:endParaRPr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BCA1B0F4-E496-1345-B941-58F3FF4DBCEA}"/>
              </a:ext>
            </a:extLst>
          </p:cNvPr>
          <p:cNvSpPr txBox="1"/>
          <p:nvPr/>
        </p:nvSpPr>
        <p:spPr>
          <a:xfrm>
            <a:off x="337821" y="1531569"/>
            <a:ext cx="1930624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48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  <a:t>Продовольствие</a:t>
            </a:r>
            <a:endParaRPr kumimoji="0" lang="en-US" sz="1800" b="0" i="0" u="none" strike="noStrike" kern="1200" cap="none" spc="-48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Aktiv Grotesk Ex" panose="020B0604020203020204" pitchFamily="34" charset="0"/>
              <a:cs typeface="Aktiv Grotesk Ex" panose="020B0604020203020204" pitchFamily="34" charset="0"/>
            </a:endParaRP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6901CD8F-04DC-164E-80CB-DB34C57734F0}"/>
              </a:ext>
            </a:extLst>
          </p:cNvPr>
          <p:cNvSpPr txBox="1"/>
          <p:nvPr/>
        </p:nvSpPr>
        <p:spPr>
          <a:xfrm>
            <a:off x="7208641" y="4872050"/>
            <a:ext cx="846529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48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  <a:t>Доля СТМ</a:t>
            </a:r>
            <a:endParaRPr kumimoji="0" lang="en-US" sz="1400" b="0" i="0" u="none" strike="noStrike" kern="1200" cap="none" spc="-48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Aktiv Grotesk Ex" panose="020B0604020203020204" pitchFamily="34" charset="0"/>
              <a:cs typeface="Aktiv Grotesk Ex" panose="020B0604020203020204" pitchFamily="34" charset="0"/>
            </a:endParaRP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1CFD92D6-01B3-7A4B-9D2D-BF737E30CB6A}"/>
              </a:ext>
            </a:extLst>
          </p:cNvPr>
          <p:cNvSpPr txBox="1"/>
          <p:nvPr/>
        </p:nvSpPr>
        <p:spPr>
          <a:xfrm>
            <a:off x="6824828" y="3957457"/>
            <a:ext cx="122383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-48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  <a:t>Динамика продаж брендов </a:t>
            </a:r>
            <a:br>
              <a:rPr kumimoji="0" lang="ru-RU" sz="1400" i="0" u="none" strike="noStrike" kern="1200" cap="none" spc="-48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</a:br>
            <a:r>
              <a:rPr kumimoji="0" lang="ru-RU" sz="1400" i="0" u="none" strike="noStrike" kern="1200" cap="none" spc="-48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  <a:t>без СТМ</a:t>
            </a:r>
            <a:endParaRPr kumimoji="0" lang="en-US" sz="1400" i="0" u="none" strike="noStrike" kern="1200" cap="none" spc="-48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/>
              <a:ea typeface="Aktiv Grotesk Ex" panose="020B0604020203020204" pitchFamily="34" charset="0"/>
              <a:cs typeface="Aktiv Grotesk Ex" panose="020B0604020203020204" pitchFamily="34" charset="0"/>
            </a:endParaRP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4046E8D7-B4EB-AF43-BF9D-E695D54E3991}"/>
              </a:ext>
            </a:extLst>
          </p:cNvPr>
          <p:cNvSpPr txBox="1"/>
          <p:nvPr/>
        </p:nvSpPr>
        <p:spPr>
          <a:xfrm>
            <a:off x="7080181" y="3150693"/>
            <a:ext cx="912215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48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  <a:t>Динамика продаж СТМ</a:t>
            </a:r>
            <a:endParaRPr kumimoji="0" lang="en-US" sz="1400" b="0" i="0" u="none" strike="noStrike" kern="1200" cap="none" spc="-48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/>
              <a:ea typeface="Aktiv Grotesk Ex" panose="020B0604020203020204" pitchFamily="34" charset="0"/>
              <a:cs typeface="Aktiv Grotesk Ex" panose="020B0604020203020204" pitchFamily="34" charset="0"/>
            </a:endParaRPr>
          </a:p>
        </p:txBody>
      </p:sp>
      <p:sp>
        <p:nvSpPr>
          <p:cNvPr id="34" name="TextBox 16">
            <a:extLst>
              <a:ext uri="{FF2B5EF4-FFF2-40B4-BE49-F238E27FC236}">
                <a16:creationId xmlns:a16="http://schemas.microsoft.com/office/drawing/2014/main" id="{A5D25F61-CD82-8F4D-9763-8704D51379D9}"/>
              </a:ext>
            </a:extLst>
          </p:cNvPr>
          <p:cNvSpPr txBox="1"/>
          <p:nvPr/>
        </p:nvSpPr>
        <p:spPr>
          <a:xfrm>
            <a:off x="5695751" y="1526788"/>
            <a:ext cx="2321288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48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  <a:t>Непродовольствие</a:t>
            </a:r>
            <a:endParaRPr kumimoji="0" lang="en-US" sz="1800" b="0" i="0" u="none" strike="noStrike" kern="1200" cap="none" spc="-48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Aktiv Grotesk Ex" panose="020B0604020203020204" pitchFamily="34" charset="0"/>
              <a:cs typeface="Aktiv Grotesk Ex" panose="020B0604020203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34FF241-2238-3F4D-A6B0-350204C1AC81}"/>
              </a:ext>
            </a:extLst>
          </p:cNvPr>
          <p:cNvSpPr/>
          <p:nvPr/>
        </p:nvSpPr>
        <p:spPr>
          <a:xfrm>
            <a:off x="2966845" y="2278746"/>
            <a:ext cx="894200" cy="2924783"/>
          </a:xfrm>
          <a:prstGeom prst="rect">
            <a:avLst/>
          </a:prstGeom>
          <a:solidFill>
            <a:srgbClr val="675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415375F0-AED5-EF4B-80CB-168A5AF31DF8}"/>
              </a:ext>
            </a:extLst>
          </p:cNvPr>
          <p:cNvSpPr txBox="1"/>
          <p:nvPr/>
        </p:nvSpPr>
        <p:spPr>
          <a:xfrm>
            <a:off x="3059874" y="4844467"/>
            <a:ext cx="708693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48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  <a:t>14,</a:t>
            </a:r>
            <a:r>
              <a:rPr kumimoji="0" lang="en-US" sz="1400" b="0" i="0" u="none" strike="noStrike" kern="1200" cap="none" spc="-48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  <a:t>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1951793-4D64-3547-B56C-2B155AA85D08}"/>
              </a:ext>
            </a:extLst>
          </p:cNvPr>
          <p:cNvSpPr/>
          <p:nvPr/>
        </p:nvSpPr>
        <p:spPr>
          <a:xfrm>
            <a:off x="4612472" y="2770628"/>
            <a:ext cx="894199" cy="2429623"/>
          </a:xfrm>
          <a:prstGeom prst="rect">
            <a:avLst/>
          </a:prstGeom>
          <a:solidFill>
            <a:srgbClr val="469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TextBox 16">
            <a:extLst>
              <a:ext uri="{FF2B5EF4-FFF2-40B4-BE49-F238E27FC236}">
                <a16:creationId xmlns:a16="http://schemas.microsoft.com/office/drawing/2014/main" id="{42C407FA-6B84-1E4A-9C5F-307C7E3BA624}"/>
              </a:ext>
            </a:extLst>
          </p:cNvPr>
          <p:cNvSpPr txBox="1"/>
          <p:nvPr/>
        </p:nvSpPr>
        <p:spPr>
          <a:xfrm>
            <a:off x="4699732" y="4847641"/>
            <a:ext cx="708692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48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  <a:t>12</a:t>
            </a:r>
            <a:r>
              <a:rPr lang="ru-RU" sz="1400" spc="-48" dirty="0">
                <a:solidFill>
                  <a:schemeClr val="bg1"/>
                </a:solidFill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  <a:t>,4</a:t>
            </a:r>
            <a:endParaRPr kumimoji="0" lang="en-US" sz="1400" b="0" i="0" u="none" strike="noStrike" kern="1200" cap="none" spc="-48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Aktiv Grotesk Ex" panose="020B0604020203020204" pitchFamily="34" charset="0"/>
              <a:cs typeface="Aktiv Grotesk Ex" panose="020B0604020203020204" pitchFamily="34" charset="0"/>
            </a:endParaRPr>
          </a:p>
        </p:txBody>
      </p:sp>
      <p:sp>
        <p:nvSpPr>
          <p:cNvPr id="49" name="Google Shape;1658;p181">
            <a:extLst>
              <a:ext uri="{FF2B5EF4-FFF2-40B4-BE49-F238E27FC236}">
                <a16:creationId xmlns:a16="http://schemas.microsoft.com/office/drawing/2014/main" id="{6067B053-4532-C14F-9E9E-2D5BA9988D65}"/>
              </a:ext>
            </a:extLst>
          </p:cNvPr>
          <p:cNvSpPr/>
          <p:nvPr/>
        </p:nvSpPr>
        <p:spPr>
          <a:xfrm rot="13500000">
            <a:off x="1438805" y="4892293"/>
            <a:ext cx="174959" cy="174959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Google Shape;1658;p181">
            <a:extLst>
              <a:ext uri="{FF2B5EF4-FFF2-40B4-BE49-F238E27FC236}">
                <a16:creationId xmlns:a16="http://schemas.microsoft.com/office/drawing/2014/main" id="{BD4F817C-F0D7-534A-AB23-DB633CDFA1A0}"/>
              </a:ext>
            </a:extLst>
          </p:cNvPr>
          <p:cNvSpPr/>
          <p:nvPr/>
        </p:nvSpPr>
        <p:spPr>
          <a:xfrm rot="13500000">
            <a:off x="1438807" y="3768307"/>
            <a:ext cx="174959" cy="174959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Google Shape;1658;p181">
            <a:extLst>
              <a:ext uri="{FF2B5EF4-FFF2-40B4-BE49-F238E27FC236}">
                <a16:creationId xmlns:a16="http://schemas.microsoft.com/office/drawing/2014/main" id="{62F3E2A7-6CA1-0F4A-B0E9-0EE787B0177E}"/>
              </a:ext>
            </a:extLst>
          </p:cNvPr>
          <p:cNvSpPr/>
          <p:nvPr/>
        </p:nvSpPr>
        <p:spPr>
          <a:xfrm rot="13500000">
            <a:off x="1438810" y="3179918"/>
            <a:ext cx="174959" cy="174959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Google Shape;1658;p181">
            <a:extLst>
              <a:ext uri="{FF2B5EF4-FFF2-40B4-BE49-F238E27FC236}">
                <a16:creationId xmlns:a16="http://schemas.microsoft.com/office/drawing/2014/main" id="{BE721086-2198-0942-8520-479128297139}"/>
              </a:ext>
            </a:extLst>
          </p:cNvPr>
          <p:cNvSpPr/>
          <p:nvPr/>
        </p:nvSpPr>
        <p:spPr>
          <a:xfrm rot="2700000">
            <a:off x="6883531" y="4892293"/>
            <a:ext cx="174959" cy="174959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Google Shape;1658;p181">
            <a:extLst>
              <a:ext uri="{FF2B5EF4-FFF2-40B4-BE49-F238E27FC236}">
                <a16:creationId xmlns:a16="http://schemas.microsoft.com/office/drawing/2014/main" id="{F996C8BE-C644-BC4D-9426-8EEEDCF2A78F}"/>
              </a:ext>
            </a:extLst>
          </p:cNvPr>
          <p:cNvSpPr/>
          <p:nvPr/>
        </p:nvSpPr>
        <p:spPr>
          <a:xfrm rot="2700000">
            <a:off x="6883533" y="4302804"/>
            <a:ext cx="174959" cy="174959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Google Shape;1658;p181">
            <a:extLst>
              <a:ext uri="{FF2B5EF4-FFF2-40B4-BE49-F238E27FC236}">
                <a16:creationId xmlns:a16="http://schemas.microsoft.com/office/drawing/2014/main" id="{C53AB98D-967C-F448-A98D-75050A821032}"/>
              </a:ext>
            </a:extLst>
          </p:cNvPr>
          <p:cNvSpPr/>
          <p:nvPr/>
        </p:nvSpPr>
        <p:spPr>
          <a:xfrm rot="2700000">
            <a:off x="6883534" y="3459789"/>
            <a:ext cx="174959" cy="174959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2B85178-B3D3-7C40-B858-F0CF4DA2701A}"/>
              </a:ext>
            </a:extLst>
          </p:cNvPr>
          <p:cNvSpPr/>
          <p:nvPr/>
        </p:nvSpPr>
        <p:spPr>
          <a:xfrm>
            <a:off x="1878331" y="2278743"/>
            <a:ext cx="894200" cy="2924783"/>
          </a:xfrm>
          <a:prstGeom prst="rect">
            <a:avLst/>
          </a:prstGeom>
          <a:solidFill>
            <a:srgbClr val="675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" name="TextBox 16">
            <a:extLst>
              <a:ext uri="{FF2B5EF4-FFF2-40B4-BE49-F238E27FC236}">
                <a16:creationId xmlns:a16="http://schemas.microsoft.com/office/drawing/2014/main" id="{F6297AED-18AC-E74B-8989-29A33DA105D9}"/>
              </a:ext>
            </a:extLst>
          </p:cNvPr>
          <p:cNvSpPr txBox="1"/>
          <p:nvPr/>
        </p:nvSpPr>
        <p:spPr>
          <a:xfrm>
            <a:off x="1954430" y="4832465"/>
            <a:ext cx="708693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spc="-48">
                <a:solidFill>
                  <a:schemeClr val="bg1"/>
                </a:solidFill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  <a:t>14,0</a:t>
            </a:r>
            <a:endParaRPr kumimoji="0" lang="en-US" sz="1400" b="0" i="0" u="none" strike="noStrike" kern="1200" cap="none" spc="-48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Aktiv Grotesk Ex" panose="020B0604020203020204" pitchFamily="34" charset="0"/>
              <a:cs typeface="Aktiv Grotesk Ex" panose="020B0604020203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D957490-2DFE-FA44-97E7-CD3CD8590291}"/>
              </a:ext>
            </a:extLst>
          </p:cNvPr>
          <p:cNvGrpSpPr/>
          <p:nvPr/>
        </p:nvGrpSpPr>
        <p:grpSpPr>
          <a:xfrm>
            <a:off x="1875957" y="2856492"/>
            <a:ext cx="940327" cy="552596"/>
            <a:chOff x="1067716" y="10821959"/>
            <a:chExt cx="1872148" cy="79840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04458F0-552A-B243-9E39-012FA5BF4030}"/>
                </a:ext>
              </a:extLst>
            </p:cNvPr>
            <p:cNvSpPr/>
            <p:nvPr/>
          </p:nvSpPr>
          <p:spPr>
            <a:xfrm rot="2700000">
              <a:off x="1611981" y="10661079"/>
              <a:ext cx="798405" cy="1120165"/>
            </a:xfrm>
            <a:prstGeom prst="rect">
              <a:avLst/>
            </a:prstGeom>
            <a:solidFill>
              <a:srgbClr val="1D7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TextBox 16">
              <a:extLst>
                <a:ext uri="{FF2B5EF4-FFF2-40B4-BE49-F238E27FC236}">
                  <a16:creationId xmlns:a16="http://schemas.microsoft.com/office/drawing/2014/main" id="{78D21442-94F5-C14C-9C33-DAC32A21ABFC}"/>
                </a:ext>
              </a:extLst>
            </p:cNvPr>
            <p:cNvSpPr txBox="1"/>
            <p:nvPr/>
          </p:nvSpPr>
          <p:spPr>
            <a:xfrm>
              <a:off x="1067716" y="11079511"/>
              <a:ext cx="1872148" cy="2668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spc="-48" dirty="0">
                  <a:solidFill>
                    <a:schemeClr val="bg1"/>
                  </a:solidFill>
                  <a:latin typeface="Arial" panose="020B0604020202020204"/>
                  <a:ea typeface="Aktiv Grotesk Ex" panose="020B0604020203020204" pitchFamily="34" charset="0"/>
                  <a:cs typeface="Aktiv Grotesk Ex" panose="020B0604020203020204" pitchFamily="34" charset="0"/>
                </a:rPr>
                <a:t>15,3</a:t>
              </a:r>
              <a:endParaRPr kumimoji="0" lang="en-US" sz="1200" b="0" i="0" u="none" strike="noStrike" kern="1200" cap="none" spc="-48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endParaRP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1E030E7D-9860-974F-A5F1-AAEB455B691B}"/>
              </a:ext>
            </a:extLst>
          </p:cNvPr>
          <p:cNvSpPr/>
          <p:nvPr/>
        </p:nvSpPr>
        <p:spPr>
          <a:xfrm>
            <a:off x="5661262" y="2509635"/>
            <a:ext cx="894199" cy="2690622"/>
          </a:xfrm>
          <a:prstGeom prst="rect">
            <a:avLst/>
          </a:prstGeom>
          <a:solidFill>
            <a:srgbClr val="469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TextBox 16">
            <a:extLst>
              <a:ext uri="{FF2B5EF4-FFF2-40B4-BE49-F238E27FC236}">
                <a16:creationId xmlns:a16="http://schemas.microsoft.com/office/drawing/2014/main" id="{D26CCBE4-68AC-5844-8A09-CF9289CA09FC}"/>
              </a:ext>
            </a:extLst>
          </p:cNvPr>
          <p:cNvSpPr txBox="1"/>
          <p:nvPr/>
        </p:nvSpPr>
        <p:spPr>
          <a:xfrm>
            <a:off x="5728274" y="4860896"/>
            <a:ext cx="708692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48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  <a:t>12,</a:t>
            </a:r>
            <a:r>
              <a:rPr lang="ru-RU" sz="1400" spc="-48">
                <a:solidFill>
                  <a:schemeClr val="bg1"/>
                </a:solidFill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  <a:t>8</a:t>
            </a:r>
            <a:endParaRPr kumimoji="0" lang="en-US" sz="1400" b="0" i="0" u="none" strike="noStrike" kern="1200" cap="none" spc="-48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Aktiv Grotesk Ex" panose="020B0604020203020204" pitchFamily="34" charset="0"/>
              <a:cs typeface="Aktiv Grotesk Ex" panose="020B0604020203020204" pitchFamily="34" charset="0"/>
            </a:endParaRPr>
          </a:p>
        </p:txBody>
      </p:sp>
      <p:sp>
        <p:nvSpPr>
          <p:cNvPr id="69" name="TextBox 16">
            <a:extLst>
              <a:ext uri="{FF2B5EF4-FFF2-40B4-BE49-F238E27FC236}">
                <a16:creationId xmlns:a16="http://schemas.microsoft.com/office/drawing/2014/main" id="{306760FF-AB3C-DB44-9E9D-E81829ED6569}"/>
              </a:ext>
            </a:extLst>
          </p:cNvPr>
          <p:cNvSpPr txBox="1"/>
          <p:nvPr/>
        </p:nvSpPr>
        <p:spPr>
          <a:xfrm>
            <a:off x="5678425" y="5278742"/>
            <a:ext cx="87703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48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  <a:t>Текущие 12 месяцев</a:t>
            </a:r>
            <a:endParaRPr kumimoji="0" lang="en-US" sz="1200" b="0" i="0" u="none" strike="noStrike" kern="1200" cap="none" spc="-48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Aktiv Grotesk Ex" panose="020B0604020203020204" pitchFamily="34" charset="0"/>
              <a:cs typeface="Aktiv Grotesk Ex" panose="020B0604020203020204" pitchFamily="34" charset="0"/>
            </a:endParaRPr>
          </a:p>
        </p:txBody>
      </p:sp>
      <p:sp>
        <p:nvSpPr>
          <p:cNvPr id="70" name="TextBox 16">
            <a:extLst>
              <a:ext uri="{FF2B5EF4-FFF2-40B4-BE49-F238E27FC236}">
                <a16:creationId xmlns:a16="http://schemas.microsoft.com/office/drawing/2014/main" id="{89295E91-8F4D-2440-8AB8-BA4BFA8E244B}"/>
              </a:ext>
            </a:extLst>
          </p:cNvPr>
          <p:cNvSpPr txBox="1"/>
          <p:nvPr/>
        </p:nvSpPr>
        <p:spPr>
          <a:xfrm>
            <a:off x="4629635" y="5278742"/>
            <a:ext cx="87703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48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  <a:t>Годом </a:t>
            </a:r>
            <a:br>
              <a:rPr kumimoji="0" lang="ru-RU" sz="1200" b="0" i="0" u="none" strike="noStrike" kern="1200" cap="none" spc="-48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</a:br>
            <a:r>
              <a:rPr kumimoji="0" lang="ru-RU" sz="1200" b="0" i="0" u="none" strike="noStrike" kern="1200" cap="none" spc="-48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  <a:t>ранее</a:t>
            </a:r>
            <a:endParaRPr kumimoji="0" lang="en-US" sz="1200" b="0" i="0" u="none" strike="noStrike" kern="1200" cap="none" spc="-48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Aktiv Grotesk Ex" panose="020B0604020203020204" pitchFamily="34" charset="0"/>
              <a:cs typeface="Aktiv Grotesk Ex" panose="020B0604020203020204" pitchFamily="34" charset="0"/>
            </a:endParaRPr>
          </a:p>
        </p:txBody>
      </p:sp>
      <p:sp>
        <p:nvSpPr>
          <p:cNvPr id="71" name="TextBox 16">
            <a:extLst>
              <a:ext uri="{FF2B5EF4-FFF2-40B4-BE49-F238E27FC236}">
                <a16:creationId xmlns:a16="http://schemas.microsoft.com/office/drawing/2014/main" id="{FFDFAFCA-BF88-5947-B849-8E724CF0CC51}"/>
              </a:ext>
            </a:extLst>
          </p:cNvPr>
          <p:cNvSpPr txBox="1"/>
          <p:nvPr/>
        </p:nvSpPr>
        <p:spPr>
          <a:xfrm>
            <a:off x="2979339" y="5278742"/>
            <a:ext cx="87703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48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  <a:t>Текущие 12 месяцев</a:t>
            </a:r>
            <a:endParaRPr kumimoji="0" lang="en-US" sz="1200" b="0" i="0" u="none" strike="noStrike" kern="1200" cap="none" spc="-48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Aktiv Grotesk Ex" panose="020B0604020203020204" pitchFamily="34" charset="0"/>
              <a:cs typeface="Aktiv Grotesk Ex" panose="020B0604020203020204" pitchFamily="34" charset="0"/>
            </a:endParaRPr>
          </a:p>
        </p:txBody>
      </p:sp>
      <p:sp>
        <p:nvSpPr>
          <p:cNvPr id="72" name="TextBox 16">
            <a:extLst>
              <a:ext uri="{FF2B5EF4-FFF2-40B4-BE49-F238E27FC236}">
                <a16:creationId xmlns:a16="http://schemas.microsoft.com/office/drawing/2014/main" id="{F040A17F-E58F-F047-BAE2-AF513DEF234A}"/>
              </a:ext>
            </a:extLst>
          </p:cNvPr>
          <p:cNvSpPr txBox="1"/>
          <p:nvPr/>
        </p:nvSpPr>
        <p:spPr>
          <a:xfrm>
            <a:off x="1875957" y="5278742"/>
            <a:ext cx="87703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48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  <a:t>Годом </a:t>
            </a:r>
            <a:br>
              <a:rPr kumimoji="0" lang="ru-RU" sz="1200" b="0" i="0" u="none" strike="noStrike" kern="1200" cap="none" spc="-48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</a:br>
            <a:r>
              <a:rPr kumimoji="0" lang="ru-RU" sz="1200" b="0" i="0" u="none" strike="noStrike" kern="1200" cap="none" spc="-48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  <a:t>ранее</a:t>
            </a:r>
            <a:endParaRPr kumimoji="0" lang="en-US" sz="1200" b="0" i="0" u="none" strike="noStrike" kern="1200" cap="none" spc="-48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Aktiv Grotesk Ex" panose="020B0604020203020204" pitchFamily="34" charset="0"/>
              <a:cs typeface="Aktiv Grotesk Ex" panose="020B0604020203020204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BBAF80E-D766-B842-96C2-EAB54EC81680}"/>
              </a:ext>
            </a:extLst>
          </p:cNvPr>
          <p:cNvSpPr/>
          <p:nvPr/>
        </p:nvSpPr>
        <p:spPr>
          <a:xfrm>
            <a:off x="1975189" y="3761379"/>
            <a:ext cx="694703" cy="671663"/>
          </a:xfrm>
          <a:prstGeom prst="ellipse">
            <a:avLst/>
          </a:prstGeom>
          <a:solidFill>
            <a:srgbClr val="F0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  <a:t>1</a:t>
            </a:r>
            <a:r>
              <a:rPr lang="ru-RU" sz="1200" dirty="0">
                <a:solidFill>
                  <a:schemeClr val="bg1"/>
                </a:solidFill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  <a:t>1,1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Aktiv Grotesk Ex" panose="020B0604020203020204" pitchFamily="34" charset="0"/>
              <a:cs typeface="Aktiv Grotesk Ex" panose="020B0604020203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88CF95-5D40-932D-426C-D14A7C14AE25}"/>
              </a:ext>
            </a:extLst>
          </p:cNvPr>
          <p:cNvGrpSpPr/>
          <p:nvPr/>
        </p:nvGrpSpPr>
        <p:grpSpPr>
          <a:xfrm>
            <a:off x="5631793" y="3425304"/>
            <a:ext cx="940327" cy="552596"/>
            <a:chOff x="5639339" y="3475824"/>
            <a:chExt cx="940327" cy="55259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1CC9543-4CCB-6415-623C-9DD3D610991C}"/>
                </a:ext>
              </a:extLst>
            </p:cNvPr>
            <p:cNvSpPr/>
            <p:nvPr/>
          </p:nvSpPr>
          <p:spPr>
            <a:xfrm rot="2700000">
              <a:off x="5836918" y="3470808"/>
              <a:ext cx="552596" cy="562627"/>
            </a:xfrm>
            <a:prstGeom prst="rect">
              <a:avLst/>
            </a:prstGeom>
            <a:solidFill>
              <a:srgbClr val="1D7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C2FD47-DD31-96DA-7443-0F8626FE1683}"/>
                </a:ext>
              </a:extLst>
            </p:cNvPr>
            <p:cNvSpPr txBox="1"/>
            <p:nvPr/>
          </p:nvSpPr>
          <p:spPr>
            <a:xfrm>
              <a:off x="5639339" y="3654082"/>
              <a:ext cx="940327" cy="1846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-48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Aktiv Grotesk Ex" panose="020B0604020203020204" pitchFamily="34" charset="0"/>
                  <a:cs typeface="Aktiv Grotesk Ex" panose="020B0604020203020204" pitchFamily="34" charset="0"/>
                </a:rPr>
                <a:t>1</a:t>
              </a:r>
              <a:r>
                <a:rPr lang="ru-RU" sz="1200" spc="-48" dirty="0">
                  <a:solidFill>
                    <a:schemeClr val="bg1"/>
                  </a:solidFill>
                  <a:latin typeface="Arial" panose="020B0604020202020204"/>
                  <a:ea typeface="Aktiv Grotesk Ex" panose="020B0604020203020204" pitchFamily="34" charset="0"/>
                  <a:cs typeface="Aktiv Grotesk Ex" panose="020B0604020203020204" pitchFamily="34" charset="0"/>
                </a:rPr>
                <a:t>2,3</a:t>
              </a:r>
              <a:endParaRPr kumimoji="0" lang="en-US" sz="1200" b="0" i="0" u="none" strike="noStrike" kern="1200" cap="none" spc="-48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endParaRPr>
            </a:p>
          </p:txBody>
        </p:sp>
      </p:grpSp>
      <p:sp>
        <p:nvSpPr>
          <p:cNvPr id="65" name="Oval 64">
            <a:extLst>
              <a:ext uri="{FF2B5EF4-FFF2-40B4-BE49-F238E27FC236}">
                <a16:creationId xmlns:a16="http://schemas.microsoft.com/office/drawing/2014/main" id="{1C1007C1-33A1-2746-B5DF-3CEAB87E8764}"/>
              </a:ext>
            </a:extLst>
          </p:cNvPr>
          <p:cNvSpPr/>
          <p:nvPr/>
        </p:nvSpPr>
        <p:spPr>
          <a:xfrm>
            <a:off x="5746546" y="3898769"/>
            <a:ext cx="708692" cy="674020"/>
          </a:xfrm>
          <a:prstGeom prst="ellipse">
            <a:avLst/>
          </a:prstGeom>
          <a:solidFill>
            <a:srgbClr val="F0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  <a:t>8,5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Aktiv Grotesk Ex" panose="020B0604020203020204" pitchFamily="34" charset="0"/>
              <a:cs typeface="Aktiv Grotesk Ex" panose="020B0604020203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160F3E8-BCEE-EC44-B13C-4777B9A7E5C9}"/>
              </a:ext>
            </a:extLst>
          </p:cNvPr>
          <p:cNvSpPr/>
          <p:nvPr/>
        </p:nvSpPr>
        <p:spPr>
          <a:xfrm>
            <a:off x="4721155" y="3670933"/>
            <a:ext cx="690674" cy="656171"/>
          </a:xfrm>
          <a:prstGeom prst="ellipse">
            <a:avLst/>
          </a:prstGeom>
          <a:solidFill>
            <a:srgbClr val="F0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  <a:t>8,7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Aktiv Grotesk Ex" panose="020B0604020203020204" pitchFamily="34" charset="0"/>
              <a:cs typeface="Aktiv Grotesk Ex" panose="020B0604020203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2E6184-B3EF-57F5-BE92-A35719B35EB6}"/>
              </a:ext>
            </a:extLst>
          </p:cNvPr>
          <p:cNvGrpSpPr/>
          <p:nvPr/>
        </p:nvGrpSpPr>
        <p:grpSpPr>
          <a:xfrm>
            <a:off x="2957290" y="3108050"/>
            <a:ext cx="940327" cy="552596"/>
            <a:chOff x="1067716" y="10821959"/>
            <a:chExt cx="1872148" cy="79840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927E2A1-65EF-F442-5C58-87960145BF3C}"/>
                </a:ext>
              </a:extLst>
            </p:cNvPr>
            <p:cNvSpPr/>
            <p:nvPr/>
          </p:nvSpPr>
          <p:spPr>
            <a:xfrm rot="2700000">
              <a:off x="1611981" y="10661079"/>
              <a:ext cx="798405" cy="1120165"/>
            </a:xfrm>
            <a:prstGeom prst="rect">
              <a:avLst/>
            </a:prstGeom>
            <a:solidFill>
              <a:srgbClr val="1D7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4BE5D26E-CE52-1576-D837-73116EBB569B}"/>
                </a:ext>
              </a:extLst>
            </p:cNvPr>
            <p:cNvSpPr txBox="1"/>
            <p:nvPr/>
          </p:nvSpPr>
          <p:spPr>
            <a:xfrm>
              <a:off x="1067716" y="11079511"/>
              <a:ext cx="1872148" cy="2668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-48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Aktiv Grotesk Ex" panose="020B0604020203020204" pitchFamily="34" charset="0"/>
                  <a:cs typeface="Aktiv Grotesk Ex" panose="020B0604020203020204" pitchFamily="34" charset="0"/>
                </a:rPr>
                <a:t>1</a:t>
              </a:r>
              <a:r>
                <a:rPr lang="ru-RU" sz="1200" spc="-48" noProof="0" dirty="0">
                  <a:solidFill>
                    <a:schemeClr val="bg1"/>
                  </a:solidFill>
                  <a:latin typeface="Arial" panose="020B0604020202020204"/>
                  <a:ea typeface="Aktiv Grotesk Ex" panose="020B0604020203020204" pitchFamily="34" charset="0"/>
                  <a:cs typeface="Aktiv Grotesk Ex" panose="020B0604020203020204" pitchFamily="34" charset="0"/>
                </a:rPr>
                <a:t>6,7</a:t>
              </a:r>
              <a:endParaRPr kumimoji="0" lang="en-US" sz="1200" b="0" i="0" u="none" strike="noStrike" kern="1200" cap="none" spc="-48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F6178E86-2713-80FC-633B-440236266469}"/>
              </a:ext>
            </a:extLst>
          </p:cNvPr>
          <p:cNvSpPr/>
          <p:nvPr/>
        </p:nvSpPr>
        <p:spPr>
          <a:xfrm>
            <a:off x="3071645" y="3583626"/>
            <a:ext cx="708693" cy="685189"/>
          </a:xfrm>
          <a:prstGeom prst="ellipse">
            <a:avLst/>
          </a:prstGeom>
          <a:solidFill>
            <a:srgbClr val="F0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  <a:t>15,1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Aktiv Grotesk Ex" panose="020B0604020203020204" pitchFamily="34" charset="0"/>
              <a:cs typeface="Aktiv Grotesk Ex" panose="020B0604020203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38F25F-7444-0F21-0D38-6CD56863B083}"/>
              </a:ext>
            </a:extLst>
          </p:cNvPr>
          <p:cNvGrpSpPr/>
          <p:nvPr/>
        </p:nvGrpSpPr>
        <p:grpSpPr>
          <a:xfrm>
            <a:off x="4596328" y="2069629"/>
            <a:ext cx="940327" cy="552596"/>
            <a:chOff x="1067716" y="10821959"/>
            <a:chExt cx="1872148" cy="79840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39A98F3-0AFE-D2F3-AC15-40270B49C9EA}"/>
                </a:ext>
              </a:extLst>
            </p:cNvPr>
            <p:cNvSpPr/>
            <p:nvPr/>
          </p:nvSpPr>
          <p:spPr>
            <a:xfrm rot="2700000">
              <a:off x="1611981" y="10661079"/>
              <a:ext cx="798405" cy="1120165"/>
            </a:xfrm>
            <a:prstGeom prst="rect">
              <a:avLst/>
            </a:prstGeom>
            <a:solidFill>
              <a:srgbClr val="1D7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id="{85F07553-576B-7FD0-85F0-7BBDF5174C31}"/>
                </a:ext>
              </a:extLst>
            </p:cNvPr>
            <p:cNvSpPr txBox="1"/>
            <p:nvPr/>
          </p:nvSpPr>
          <p:spPr>
            <a:xfrm>
              <a:off x="1067716" y="11079511"/>
              <a:ext cx="1872148" cy="2668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spc="-48" dirty="0">
                  <a:solidFill>
                    <a:schemeClr val="bg1"/>
                  </a:solidFill>
                  <a:latin typeface="Arial" panose="020B0604020202020204"/>
                  <a:ea typeface="Aktiv Grotesk Ex" panose="020B0604020203020204" pitchFamily="34" charset="0"/>
                  <a:cs typeface="Aktiv Grotesk Ex" panose="020B0604020203020204" pitchFamily="34" charset="0"/>
                </a:rPr>
                <a:t>42,2</a:t>
              </a:r>
              <a:endParaRPr kumimoji="0" lang="en-US" sz="1200" b="0" i="0" u="none" strike="noStrike" kern="1200" cap="none" spc="-48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endParaRPr>
            </a:p>
          </p:txBody>
        </p:sp>
      </p:grpSp>
      <p:sp>
        <p:nvSpPr>
          <p:cNvPr id="48" name="Text Placeholder 18">
            <a:extLst>
              <a:ext uri="{FF2B5EF4-FFF2-40B4-BE49-F238E27FC236}">
                <a16:creationId xmlns:a16="http://schemas.microsoft.com/office/drawing/2014/main" id="{C07B813D-5987-FF43-A669-F83B9780D115}"/>
              </a:ext>
            </a:extLst>
          </p:cNvPr>
          <p:cNvSpPr txBox="1">
            <a:spLocks/>
          </p:cNvSpPr>
          <p:nvPr/>
        </p:nvSpPr>
        <p:spPr>
          <a:xfrm>
            <a:off x="288558" y="579494"/>
            <a:ext cx="7608533" cy="74501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dirty="0">
                <a:effectLst/>
                <a:latin typeface="Georgia" panose="02040502050405020303" pitchFamily="18" charset="0"/>
              </a:rPr>
              <a:t>В текущем периоде частные марки вернулись к росту и вновь обгоняют бренды с точки зрения динамики продаж. Их доля также продолжает увеличиваться и достигла 14% на </a:t>
            </a:r>
            <a:r>
              <a:rPr lang="ru-RU" sz="1400" i="1" dirty="0" err="1">
                <a:effectLst/>
                <a:latin typeface="Georgia" panose="02040502050405020303" pitchFamily="18" charset="0"/>
              </a:rPr>
              <a:t>омниканальном</a:t>
            </a:r>
            <a:r>
              <a:rPr lang="ru-RU" sz="1400" i="1" dirty="0">
                <a:effectLst/>
                <a:latin typeface="Georgia" panose="02040502050405020303" pitchFamily="18" charset="0"/>
              </a:rPr>
              <a:t> рынке </a:t>
            </a:r>
            <a:r>
              <a:rPr lang="en-US" sz="1400" i="1" dirty="0">
                <a:effectLst/>
                <a:latin typeface="Georgia" panose="02040502050405020303" pitchFamily="18" charset="0"/>
              </a:rPr>
              <a:t>FMCG</a:t>
            </a:r>
            <a:r>
              <a:rPr lang="ru-RU" sz="1400" i="1" dirty="0">
                <a:effectLst/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21" name="Picture 20" descr="A person standing in a warehouse&#10;&#10;Description automatically generated">
            <a:extLst>
              <a:ext uri="{FF2B5EF4-FFF2-40B4-BE49-F238E27FC236}">
                <a16:creationId xmlns:a16="http://schemas.microsoft.com/office/drawing/2014/main" id="{353B9AED-DAEA-240C-04BE-828CB3029B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2337" y="0"/>
            <a:ext cx="3819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57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E246A-2859-734D-8C8E-5540CB47C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2C6D0-4B11-0940-9EA2-23A8F0D7E44D}"/>
              </a:ext>
            </a:extLst>
          </p:cNvPr>
          <p:cNvSpPr txBox="1"/>
          <p:nvPr/>
        </p:nvSpPr>
        <p:spPr>
          <a:xfrm>
            <a:off x="7066264" y="3816438"/>
            <a:ext cx="48209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49%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покупателей считают, что улучшение качества СТМ больше всего влияет на рост покупок частных марок в будущем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C683558-70F7-174C-811C-B071F2EA5D46}"/>
              </a:ext>
            </a:extLst>
          </p:cNvPr>
          <p:cNvGraphicFramePr>
            <a:graphicFrameLocks noGrp="1"/>
          </p:cNvGraphicFramePr>
          <p:nvPr/>
        </p:nvGraphicFramePr>
        <p:xfrm>
          <a:off x="7066264" y="1441240"/>
          <a:ext cx="4095512" cy="1753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760">
                  <a:extLst>
                    <a:ext uri="{9D8B030D-6E8A-4147-A177-3AD203B41FA5}">
                      <a16:colId xmlns:a16="http://schemas.microsoft.com/office/drawing/2014/main" val="3988590028"/>
                    </a:ext>
                  </a:extLst>
                </a:gridCol>
                <a:gridCol w="3730752">
                  <a:extLst>
                    <a:ext uri="{9D8B030D-6E8A-4147-A177-3AD203B41FA5}">
                      <a16:colId xmlns:a16="http://schemas.microsoft.com/office/drawing/2014/main" val="3194841550"/>
                    </a:ext>
                  </a:extLst>
                </a:gridCol>
              </a:tblGrid>
              <a:tr h="58461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Качественные и натуральные ингредиенты в составе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8043511"/>
                  </a:ext>
                </a:extLst>
              </a:tr>
              <a:tr h="58461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Цена, сопоставимая с ценами на бренды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1934186"/>
                  </a:ext>
                </a:extLst>
              </a:tr>
              <a:tr h="58461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Репутация сети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7657000"/>
                  </a:ext>
                </a:extLst>
              </a:tr>
            </a:tbl>
          </a:graphicData>
        </a:graphic>
      </p:graphicFrame>
      <p:sp>
        <p:nvSpPr>
          <p:cNvPr id="9" name="Title 5">
            <a:extLst>
              <a:ext uri="{FF2B5EF4-FFF2-40B4-BE49-F238E27FC236}">
                <a16:creationId xmlns:a16="http://schemas.microsoft.com/office/drawing/2014/main" id="{353ED7E6-5B56-FB45-91FF-41C370E24C52}"/>
              </a:ext>
            </a:extLst>
          </p:cNvPr>
          <p:cNvSpPr txBox="1">
            <a:spLocks/>
          </p:cNvSpPr>
          <p:nvPr/>
        </p:nvSpPr>
        <p:spPr>
          <a:xfrm>
            <a:off x="7066264" y="178971"/>
            <a:ext cx="4820936" cy="3973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Какие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A3A9F5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критерии качества СТМ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выделяют для себя покупатели?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04C8B4B-525A-ED41-AD37-DCB488AC5E2C}"/>
              </a:ext>
            </a:extLst>
          </p:cNvPr>
          <p:cNvSpPr txBox="1">
            <a:spLocks/>
          </p:cNvSpPr>
          <p:nvPr/>
        </p:nvSpPr>
        <p:spPr>
          <a:xfrm>
            <a:off x="288558" y="6132576"/>
            <a:ext cx="11582399" cy="217876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Источник: покупательское исследование Частные марки России 202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год.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BEB3E4-0DE2-DC44-B0E7-092E3719135D}"/>
              </a:ext>
            </a:extLst>
          </p:cNvPr>
          <p:cNvSpPr/>
          <p:nvPr/>
        </p:nvSpPr>
        <p:spPr>
          <a:xfrm>
            <a:off x="-90135" y="414223"/>
            <a:ext cx="4730801" cy="4730801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17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136804"/>
              </p:ext>
            </p:extLst>
          </p:nvPr>
        </p:nvGraphicFramePr>
        <p:xfrm>
          <a:off x="413004" y="1860281"/>
          <a:ext cx="11365992" cy="3885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6D2007-1385-EAF5-E892-0330CDA75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0D9C40-5F69-95BD-49FE-8471F56B34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Источник: </a:t>
            </a:r>
            <a:r>
              <a:rPr lang="en-US" dirty="0" err="1"/>
              <a:t>NielsenIQ</a:t>
            </a:r>
            <a:r>
              <a:rPr lang="en-US" dirty="0"/>
              <a:t> </a:t>
            </a:r>
            <a:r>
              <a:rPr lang="ru-RU" dirty="0"/>
              <a:t>Ритейл Аудит | Рынок: </a:t>
            </a:r>
            <a:r>
              <a:rPr lang="en-US" dirty="0"/>
              <a:t>Total Mixed Chains | </a:t>
            </a:r>
            <a:r>
              <a:rPr lang="ru-RU" dirty="0"/>
              <a:t>Продукты: </a:t>
            </a:r>
            <a:r>
              <a:rPr lang="en-US" dirty="0"/>
              <a:t>FMCG (</a:t>
            </a:r>
            <a:r>
              <a:rPr lang="ru-RU" dirty="0"/>
              <a:t>категории, в которых представлены СТМ и доступен аудит на рынке </a:t>
            </a:r>
            <a:r>
              <a:rPr lang="en-US" dirty="0"/>
              <a:t>Total Mixed Chains</a:t>
            </a:r>
            <a:r>
              <a:rPr lang="ru-RU" dirty="0"/>
              <a:t> категории, исключая Уход за детьми и Товары для кормления</a:t>
            </a:r>
            <a:r>
              <a:rPr lang="en-US" dirty="0"/>
              <a:t>)​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2A0AF84-A5F5-A93D-9F59-2D72B16C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Дальневосточном ФО доля продаж Частной марки в </a:t>
            </a:r>
            <a:r>
              <a:rPr lang="en-US" dirty="0"/>
              <a:t>FMCG</a:t>
            </a:r>
            <a:r>
              <a:rPr lang="ru-RU" dirty="0"/>
              <a:t> ниже, чем в остальных регионах России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A71F82-BABB-37F6-989A-2B62F6E6C6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/>
              <a:t>Доля продаж в денежном выражении, %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9A1F27-8A20-66E1-8F7F-9EBE5A5D2E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270757" y="2118816"/>
            <a:ext cx="1499616" cy="3636104"/>
          </a:xfrm>
          <a:prstGeom prst="rect">
            <a:avLst/>
          </a:prstGeom>
          <a:noFill/>
          <a:ln w="1905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spcAft>
                <a:spcPts val="600"/>
              </a:spcAft>
            </a:pPr>
            <a:endParaRPr lang="en-US" sz="1600" dirty="0"/>
          </a:p>
        </p:txBody>
      </p:sp>
      <p:pic>
        <p:nvPicPr>
          <p:cNvPr id="11" name="Picture 10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935BF33D-381B-C278-78A3-71EA049C6F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99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7D785B09-CD39-D744-A281-5FFEA3154150}"/>
              </a:ext>
            </a:extLst>
          </p:cNvPr>
          <p:cNvSpPr txBox="1">
            <a:spLocks/>
          </p:cNvSpPr>
          <p:nvPr/>
        </p:nvSpPr>
        <p:spPr>
          <a:xfrm>
            <a:off x="288212" y="178971"/>
            <a:ext cx="11781868" cy="39735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chemeClr val="bg1"/>
                </a:solidFill>
                <a:latin typeface="Arial" panose="020B0604020202020204"/>
              </a:rPr>
              <a:t>Д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оля СТМ в Дальневосточном ФО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ниже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среднего по России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123DE1F2-6163-604B-A577-357E3C044CD3}"/>
              </a:ext>
            </a:extLst>
          </p:cNvPr>
          <p:cNvSpPr txBox="1">
            <a:spLocks/>
          </p:cNvSpPr>
          <p:nvPr/>
        </p:nvSpPr>
        <p:spPr>
          <a:xfrm>
            <a:off x="204579" y="6135075"/>
            <a:ext cx="11582399" cy="1600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ru-RU" altLang="zh-TW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Open Sans" charset="0"/>
                <a:cs typeface="Open Sans" charset="0"/>
              </a:rPr>
              <a:t>Источник: ритейл-аудит Нильсен. </a:t>
            </a:r>
            <a:r>
              <a:rPr lang="ru-RU" altLang="zh-TW" sz="800" dirty="0">
                <a:solidFill>
                  <a:srgbClr val="FFFFFF">
                    <a:lumMod val="75000"/>
                  </a:srgbClr>
                </a:solidFill>
                <a:ea typeface="Open Sans" charset="0"/>
                <a:cs typeface="Open Sans" charset="0"/>
              </a:rPr>
              <a:t>Дальневосточный </a:t>
            </a:r>
            <a:r>
              <a:rPr kumimoji="0" lang="ru-RU" altLang="zh-TW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Open Sans" charset="0"/>
                <a:cs typeface="Open Sans" charset="0"/>
              </a:rPr>
              <a:t>ФО. 2024* = 12 месяцев по март 2024, 2023* и 2022* — аналогичные периоды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FFD8F01-DC82-0346-A281-E0BF2601AD61}"/>
              </a:ext>
            </a:extLst>
          </p:cNvPr>
          <p:cNvSpPr txBox="1">
            <a:spLocks/>
          </p:cNvSpPr>
          <p:nvPr/>
        </p:nvSpPr>
        <p:spPr>
          <a:xfrm>
            <a:off x="212699" y="579503"/>
            <a:ext cx="11751044" cy="4365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  <a:latin typeface="Georgia" panose="02040502050405020303" pitchFamily="18" charset="0"/>
              </a:rPr>
              <a:t>Дальний Восток – единственный регион, в котором доля СТМ в группах Алкоголь и Товары для животных растёт на протяжении последних лет</a:t>
            </a:r>
            <a:br>
              <a:rPr lang="ru-RU" i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en-US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D119A0-48FD-974E-BD6F-4BAC77220C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560751"/>
              </p:ext>
            </p:extLst>
          </p:nvPr>
        </p:nvGraphicFramePr>
        <p:xfrm>
          <a:off x="680871" y="1935725"/>
          <a:ext cx="10578532" cy="3786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55166FB-012B-F820-3D96-BB9D8DEE8425}"/>
              </a:ext>
            </a:extLst>
          </p:cNvPr>
          <p:cNvSpPr txBox="1">
            <a:spLocks/>
          </p:cNvSpPr>
          <p:nvPr/>
        </p:nvSpPr>
        <p:spPr>
          <a:xfrm>
            <a:off x="205712" y="1437143"/>
            <a:ext cx="4344311" cy="4365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>
                <a:solidFill>
                  <a:schemeClr val="bg1"/>
                </a:solidFill>
              </a:rPr>
              <a:t>Доля продаж СТМ </a:t>
            </a:r>
            <a:br>
              <a:rPr lang="ru-RU" sz="1400" b="1">
                <a:solidFill>
                  <a:schemeClr val="bg1"/>
                </a:solidFill>
              </a:rPr>
            </a:br>
            <a:r>
              <a:rPr lang="ru-RU" sz="1400">
                <a:solidFill>
                  <a:schemeClr val="bg1"/>
                </a:solidFill>
              </a:rPr>
              <a:t>Денежное выражение, %</a:t>
            </a:r>
          </a:p>
        </p:txBody>
      </p:sp>
      <p:sp>
        <p:nvSpPr>
          <p:cNvPr id="8" name="Isosceles Triangle 7"/>
          <p:cNvSpPr/>
          <p:nvPr/>
        </p:nvSpPr>
        <p:spPr>
          <a:xfrm rot="10800000">
            <a:off x="5728268" y="3031435"/>
            <a:ext cx="483737" cy="44726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spcAft>
                <a:spcPts val="600"/>
              </a:spcAft>
            </a:pPr>
            <a:endParaRPr lang="en-US" sz="1600" dirty="0"/>
          </a:p>
        </p:txBody>
      </p:sp>
      <p:sp>
        <p:nvSpPr>
          <p:cNvPr id="11" name="Isosceles Triangle 10"/>
          <p:cNvSpPr/>
          <p:nvPr/>
        </p:nvSpPr>
        <p:spPr>
          <a:xfrm rot="10800000">
            <a:off x="9876199" y="3031434"/>
            <a:ext cx="483737" cy="44726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spcAft>
                <a:spcPts val="60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9178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288559" y="1999361"/>
            <a:ext cx="5527626" cy="383613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Охлажденные мясные полуфабрикаты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﻿﻿Влажная туалетная бумага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Влажные салфетки ﻿﻿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Сырое мясо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Туалетная бумага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﻿﻿Тряпки и губки ﻿﻿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Селедка ﻿﻿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Маринованные грибы и овощи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﻿﻿Бумажные носовые платочки ﻿﻿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Растительное масло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974767" y="1283762"/>
            <a:ext cx="3912433" cy="2427287"/>
          </a:xfrm>
        </p:spPr>
        <p:txBody>
          <a:bodyPr/>
          <a:lstStyle/>
          <a:p>
            <a:r>
              <a:rPr lang="ru-RU" sz="8000" u="sng" dirty="0"/>
              <a:t>1,14</a:t>
            </a:r>
            <a:endParaRPr lang="en-US" sz="8000" u="sng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Источник: </a:t>
            </a:r>
            <a:r>
              <a:rPr lang="en-US" dirty="0" err="1"/>
              <a:t>NielsenIQ</a:t>
            </a:r>
            <a:r>
              <a:rPr lang="en-US" dirty="0"/>
              <a:t> </a:t>
            </a:r>
            <a:r>
              <a:rPr lang="ru-RU" dirty="0"/>
              <a:t>Ритейл Аудит | Рынок: </a:t>
            </a:r>
            <a:r>
              <a:rPr lang="en-US" dirty="0"/>
              <a:t>Far East Mixed Urban | </a:t>
            </a:r>
            <a:r>
              <a:rPr lang="ru-RU" dirty="0"/>
              <a:t>Продукты: </a:t>
            </a:r>
            <a:r>
              <a:rPr lang="en-US" dirty="0"/>
              <a:t>FMCG (</a:t>
            </a:r>
            <a:r>
              <a:rPr lang="ru-RU" dirty="0"/>
              <a:t>категории, в которых представлены СТМ и доступен аудит на рынке </a:t>
            </a:r>
            <a:r>
              <a:rPr lang="en-US" dirty="0"/>
              <a:t>Total Mixed Chains</a:t>
            </a:r>
            <a:r>
              <a:rPr lang="ru-RU" dirty="0"/>
              <a:t> категории, исключая Уход за детьми и Товары для кормления</a:t>
            </a:r>
            <a:r>
              <a:rPr lang="en-US" dirty="0"/>
              <a:t>)​</a:t>
            </a:r>
            <a:r>
              <a:rPr lang="ru-RU" dirty="0"/>
              <a:t> </a:t>
            </a:r>
            <a:r>
              <a:rPr lang="en-US" dirty="0"/>
              <a:t>|</a:t>
            </a:r>
            <a:r>
              <a:rPr lang="ru-RU" dirty="0"/>
              <a:t> Период: МАТ</a:t>
            </a:r>
            <a:r>
              <a:rPr lang="en-US" dirty="0"/>
              <a:t> </a:t>
            </a:r>
            <a:r>
              <a:rPr lang="ru-RU" dirty="0"/>
              <a:t>Июнь 2024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8558" y="178971"/>
            <a:ext cx="7401546" cy="397352"/>
          </a:xfrm>
        </p:spPr>
        <p:txBody>
          <a:bodyPr/>
          <a:lstStyle/>
          <a:p>
            <a:r>
              <a:rPr lang="ru-RU" dirty="0"/>
              <a:t>Дальний Восток: эффективность ассортимента СТМ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88558" y="1524967"/>
            <a:ext cx="5529600" cy="436542"/>
          </a:xfrm>
        </p:spPr>
        <p:txBody>
          <a:bodyPr/>
          <a:lstStyle/>
          <a:p>
            <a:r>
              <a:rPr lang="ru-RU" dirty="0"/>
              <a:t>Ton 10 категорий с эффективным ассортиментом СТМ </a:t>
            </a:r>
            <a:r>
              <a:rPr lang="ru-RU" sz="1200" b="0" dirty="0"/>
              <a:t>Категории отсортированы по убыванию значимости СТМ</a:t>
            </a:r>
            <a:endParaRPr lang="en-US" sz="1200" b="0" dirty="0"/>
          </a:p>
        </p:txBody>
      </p:sp>
      <p:sp>
        <p:nvSpPr>
          <p:cNvPr id="11" name="Rectangle 10"/>
          <p:cNvSpPr/>
          <p:nvPr/>
        </p:nvSpPr>
        <p:spPr>
          <a:xfrm>
            <a:off x="8047918" y="3240219"/>
            <a:ext cx="3766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Продажи среднего СКЮ СТМ на среднюю торговую точку в денежном выражении на 14% выше среднего по региону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65648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FB4E66-64B7-8941-A084-B6079590D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23CFB-F637-3F47-8BA7-9BDCE72732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8559" y="5985327"/>
            <a:ext cx="8206218" cy="449876"/>
          </a:xfrm>
        </p:spPr>
        <p:txBody>
          <a:bodyPr/>
          <a:lstStyle/>
          <a:p>
            <a:r>
              <a:rPr lang="ru-RU" dirty="0"/>
              <a:t>Источник: </a:t>
            </a:r>
            <a:r>
              <a:rPr lang="en-US" dirty="0" err="1"/>
              <a:t>NielsenIQ</a:t>
            </a:r>
            <a:r>
              <a:rPr lang="en-US" dirty="0"/>
              <a:t> </a:t>
            </a:r>
            <a:r>
              <a:rPr lang="ru-RU" dirty="0"/>
              <a:t>Ритейл Аудит | Рынок: </a:t>
            </a:r>
            <a:r>
              <a:rPr lang="en-US" dirty="0"/>
              <a:t>Total Mixed Chains | </a:t>
            </a:r>
            <a:r>
              <a:rPr lang="ru-RU" dirty="0"/>
              <a:t>Продукты: </a:t>
            </a:r>
            <a:r>
              <a:rPr lang="en-US" dirty="0"/>
              <a:t>FMCG (</a:t>
            </a:r>
            <a:r>
              <a:rPr lang="ru-RU" dirty="0"/>
              <a:t>категории, в которых представлены СТМ и доступен аудит на рынке </a:t>
            </a:r>
            <a:r>
              <a:rPr lang="en-US" dirty="0"/>
              <a:t>Total Mixed Chains</a:t>
            </a:r>
            <a:r>
              <a:rPr lang="ru-RU" dirty="0"/>
              <a:t> категории, исключая Уход за детьми и Товары для кормления</a:t>
            </a:r>
            <a:r>
              <a:rPr lang="en-US" dirty="0"/>
              <a:t>)​</a:t>
            </a:r>
            <a:r>
              <a:rPr lang="ru-RU" dirty="0"/>
              <a:t>. 12 месяцев по июнь 2024 года.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592BE0E-5947-1C4B-962A-07D98B3CD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8971"/>
            <a:ext cx="8023338" cy="397352"/>
          </a:xfrm>
        </p:spPr>
        <p:txBody>
          <a:bodyPr anchor="t"/>
          <a:lstStyle/>
          <a:p>
            <a:r>
              <a:rPr lang="ru-RU" dirty="0"/>
              <a:t>Одним из главных драйверов развития СТМ на Дальнем Востоке является рост количества торговых точек</a:t>
            </a:r>
            <a:endParaRPr 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265CAD3-A271-4940-968F-C581798FE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219608"/>
              </p:ext>
            </p:extLst>
          </p:nvPr>
        </p:nvGraphicFramePr>
        <p:xfrm>
          <a:off x="592537" y="1890866"/>
          <a:ext cx="2332722" cy="3220640"/>
        </p:xfrm>
        <a:graphic>
          <a:graphicData uri="http://schemas.openxmlformats.org/drawingml/2006/table">
            <a:tbl>
              <a:tblPr/>
              <a:tblGrid>
                <a:gridCol w="2332722">
                  <a:extLst>
                    <a:ext uri="{9D8B030D-6E8A-4147-A177-3AD203B41FA5}">
                      <a16:colId xmlns:a16="http://schemas.microsoft.com/office/drawing/2014/main" val="1829574990"/>
                    </a:ext>
                  </a:extLst>
                </a:gridCol>
              </a:tblGrid>
              <a:tr h="4025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сетей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8615866"/>
                  </a:ext>
                </a:extLst>
              </a:tr>
              <a:tr h="4025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Центральный ФО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3207689"/>
                  </a:ext>
                </a:extLst>
              </a:tr>
              <a:tr h="4025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Северо-Западный ФО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3346133"/>
                  </a:ext>
                </a:extLst>
              </a:tr>
              <a:tr h="4025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Приволжский ФО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7737035"/>
                  </a:ext>
                </a:extLst>
              </a:tr>
              <a:tr h="4025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Южный ФО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5142844"/>
                  </a:ext>
                </a:extLst>
              </a:tr>
              <a:tr h="4025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Уральский ФО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312944"/>
                  </a:ext>
                </a:extLst>
              </a:tr>
              <a:tr h="4025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Сибирь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4277573"/>
                  </a:ext>
                </a:extLst>
              </a:tr>
              <a:tr h="4025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Дальний Восток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54213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53AC4F9-95D5-D54A-A96E-BB795AA761B7}"/>
              </a:ext>
            </a:extLst>
          </p:cNvPr>
          <p:cNvSpPr txBox="1"/>
          <p:nvPr/>
        </p:nvSpPr>
        <p:spPr>
          <a:xfrm>
            <a:off x="446233" y="1176341"/>
            <a:ext cx="4662584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48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  <a:t>Динамика продаж СТМ по ФО,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48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  <a:t>Изменение продаж в денежном выражении , %</a:t>
            </a:r>
            <a:endParaRPr kumimoji="0" lang="en-US" sz="1200" b="0" i="0" u="none" strike="noStrike" kern="1200" cap="none" spc="-48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Aktiv Grotesk Ex" panose="020B0604020203020204" pitchFamily="34" charset="0"/>
              <a:cs typeface="Aktiv Grotesk Ex" panose="020B06040202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2274CC-8A48-F94F-A818-55428060F324}"/>
              </a:ext>
            </a:extLst>
          </p:cNvPr>
          <p:cNvSpPr txBox="1"/>
          <p:nvPr/>
        </p:nvSpPr>
        <p:spPr>
          <a:xfrm>
            <a:off x="348849" y="5361626"/>
            <a:ext cx="119953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48" normalizeH="0" baseline="0" noProof="0" dirty="0">
                <a:ln>
                  <a:noFill/>
                </a:ln>
                <a:solidFill>
                  <a:srgbClr val="2C6DF6"/>
                </a:solidFill>
                <a:effectLst/>
                <a:uLnTx/>
                <a:uFillTx/>
                <a:latin typeface="Arial" panose="020B0604020202020204"/>
                <a:ea typeface="Aktiv Grotesk Ex" panose="020B0604020203020204" pitchFamily="34" charset="0"/>
                <a:cs typeface="Aktiv Grotesk Ex" panose="020B0604020203020204" pitchFamily="34" charset="0"/>
              </a:rPr>
              <a:t>12,5%</a:t>
            </a:r>
            <a:endParaRPr kumimoji="0" lang="en-US" sz="2800" b="0" i="0" u="none" strike="noStrike" kern="1200" cap="none" spc="-48" normalizeH="0" baseline="0" noProof="0" dirty="0">
              <a:ln>
                <a:noFill/>
              </a:ln>
              <a:solidFill>
                <a:srgbClr val="2C6DF6"/>
              </a:solidFill>
              <a:effectLst/>
              <a:uLnTx/>
              <a:uFillTx/>
              <a:latin typeface="Arial" panose="020B0604020202020204"/>
              <a:ea typeface="Aktiv Grotesk Ex" panose="020B0604020203020204" pitchFamily="34" charset="0"/>
              <a:cs typeface="Aktiv Grotesk Ex" panose="020B06040202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3E8051-A6EA-684F-BAFC-98088C5A9471}"/>
              </a:ext>
            </a:extLst>
          </p:cNvPr>
          <p:cNvSpPr txBox="1"/>
          <p:nvPr/>
        </p:nvSpPr>
        <p:spPr>
          <a:xfrm>
            <a:off x="1601223" y="5361626"/>
            <a:ext cx="370229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-48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Aktiv Grotesk Ex" panose="020B0604020203020204" pitchFamily="34" charset="0"/>
                <a:cs typeface="Aktiv Grotesk Ex" panose="020B0604020203020204" pitchFamily="34" charset="0"/>
              </a:rPr>
              <a:t>составляет динамика продаж </a:t>
            </a:r>
            <a:r>
              <a:rPr kumimoji="0" lang="en-US" sz="1400" b="0" i="1" u="none" strike="noStrike" kern="1200" cap="none" spc="-48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Aktiv Grotesk Ex" panose="020B0604020203020204" pitchFamily="34" charset="0"/>
                <a:cs typeface="Aktiv Grotesk Ex" panose="020B0604020203020204" pitchFamily="34" charset="0"/>
              </a:rPr>
              <a:t>FMCG</a:t>
            </a:r>
            <a:r>
              <a:rPr kumimoji="0" lang="ru-RU" sz="1400" b="0" i="1" u="none" strike="noStrike" kern="1200" cap="none" spc="-48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Aktiv Grotesk Ex" panose="020B0604020203020204" pitchFamily="34" charset="0"/>
                <a:cs typeface="Aktiv Grotesk Ex" panose="020B0604020203020204" pitchFamily="34" charset="0"/>
              </a:rPr>
              <a:t> в среднем на рынке</a:t>
            </a:r>
            <a:endParaRPr kumimoji="0" lang="en-US" sz="1400" b="0" i="1" u="none" strike="noStrike" kern="1200" cap="none" spc="-48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Georgia" panose="02040502050405020303" pitchFamily="18" charset="0"/>
              <a:ea typeface="Aktiv Grotesk Ex" panose="020B0604020203020204" pitchFamily="34" charset="0"/>
              <a:cs typeface="Aktiv Grotesk Ex" panose="020B0604020203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F041D2-8320-F64A-9A39-5693503EFCC2}"/>
              </a:ext>
            </a:extLst>
          </p:cNvPr>
          <p:cNvSpPr/>
          <p:nvPr/>
        </p:nvSpPr>
        <p:spPr>
          <a:xfrm>
            <a:off x="8587436" y="0"/>
            <a:ext cx="3604564" cy="68580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188C1E51-B701-5E04-5462-3732657D868F}"/>
              </a:ext>
            </a:extLst>
          </p:cNvPr>
          <p:cNvSpPr/>
          <p:nvPr/>
        </p:nvSpPr>
        <p:spPr>
          <a:xfrm rot="5400000">
            <a:off x="251590" y="4811459"/>
            <a:ext cx="306865" cy="167211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spcAft>
                <a:spcPts val="600"/>
              </a:spcAft>
            </a:pPr>
            <a:endParaRPr lang="en-US" sz="16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494406082"/>
              </p:ext>
            </p:extLst>
          </p:nvPr>
        </p:nvGraphicFramePr>
        <p:xfrm>
          <a:off x="2173432" y="1735476"/>
          <a:ext cx="8128000" cy="354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603463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</a:theme>
</file>

<file path=ppt/theme/theme10.xml><?xml version="1.0" encoding="utf-8"?>
<a:theme xmlns:a="http://schemas.openxmlformats.org/drawingml/2006/main" name="3_Dividers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  <a:extLst>
    <a:ext uri="{05A4C25C-085E-4340-85A3-A5531E510DB2}">
      <thm15:themeFamily xmlns:thm15="http://schemas.microsoft.com/office/thememl/2012/main" name="Best Practices New Brand" id="{B544770C-F61B-4242-A476-3B9166F3E6FA}" vid="{FE945849-4372-6F40-B603-69039C096374}"/>
    </a:ext>
  </a:extLst>
</a:theme>
</file>

<file path=ppt/theme/theme11.xml><?xml version="1.0" encoding="utf-8"?>
<a:theme xmlns:a="http://schemas.openxmlformats.org/drawingml/2006/main" name="5_Content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</a:theme>
</file>

<file path=ppt/theme/theme12.xml><?xml version="1.0" encoding="utf-8"?>
<a:theme xmlns:a="http://schemas.openxmlformats.org/drawingml/2006/main" name="Divider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</a:theme>
</file>

<file path=ppt/theme/theme13.xml><?xml version="1.0" encoding="utf-8"?>
<a:theme xmlns:a="http://schemas.openxmlformats.org/drawingml/2006/main" name="Analysis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</a:theme>
</file>

<file path=ppt/theme/theme14.xml><?xml version="1.0" encoding="utf-8"?>
<a:theme xmlns:a="http://schemas.openxmlformats.org/drawingml/2006/main" name="6_Content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  <a:extLst>
    <a:ext uri="{05A4C25C-085E-4340-85A3-A5531E510DB2}">
      <thm15:themeFamily xmlns:thm15="http://schemas.microsoft.com/office/thememl/2012/main" name="Best Practices New Brand" id="{B544770C-F61B-4242-A476-3B9166F3E6FA}" vid="{8F608814-8277-A948-96CD-07E69186056D}"/>
    </a:ext>
  </a:extLst>
</a:theme>
</file>

<file path=ppt/theme/theme15.xml><?xml version="1.0" encoding="utf-8"?>
<a:theme xmlns:a="http://schemas.openxmlformats.org/drawingml/2006/main" name="4_Dividers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  <a:extLst>
    <a:ext uri="{05A4C25C-085E-4340-85A3-A5531E510DB2}">
      <thm15:themeFamily xmlns:thm15="http://schemas.microsoft.com/office/thememl/2012/main" name="Best Practices New Brand" id="{B544770C-F61B-4242-A476-3B9166F3E6FA}" vid="{FE945849-4372-6F40-B603-69039C096374}"/>
    </a:ext>
  </a:extLst>
</a:theme>
</file>

<file path=ppt/theme/theme16.xml><?xml version="1.0" encoding="utf-8"?>
<a:theme xmlns:a="http://schemas.openxmlformats.org/drawingml/2006/main" name="6_Dividers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</a:theme>
</file>

<file path=ppt/theme/theme17.xml><?xml version="1.0" encoding="utf-8"?>
<a:theme xmlns:a="http://schemas.openxmlformats.org/drawingml/2006/main" name="5_Covers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  <a:extLst>
    <a:ext uri="{05A4C25C-085E-4340-85A3-A5531E510DB2}">
      <thm15:themeFamily xmlns:thm15="http://schemas.microsoft.com/office/thememl/2012/main" name="Best Practices New Brand" id="{B544770C-F61B-4242-A476-3B9166F3E6FA}" vid="{8E911407-9F1C-4E46-887B-BE22C4DF78B9}"/>
    </a:ext>
  </a:extLst>
</a:theme>
</file>

<file path=ppt/theme/theme18.xml><?xml version="1.0" encoding="utf-8"?>
<a:theme xmlns:a="http://schemas.openxmlformats.org/drawingml/2006/main" name="2_Covers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</a:theme>
</file>

<file path=ppt/theme/theme19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ividers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</a:theme>
</file>

<file path=ppt/theme/theme3.xml><?xml version="1.0" encoding="utf-8"?>
<a:theme xmlns:a="http://schemas.openxmlformats.org/drawingml/2006/main" name="Dividers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</a:theme>
</file>

<file path=ppt/theme/theme4.xml><?xml version="1.0" encoding="utf-8"?>
<a:theme xmlns:a="http://schemas.openxmlformats.org/drawingml/2006/main" name="Content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</a:theme>
</file>

<file path=ppt/theme/theme5.xml><?xml version="1.0" encoding="utf-8"?>
<a:theme xmlns:a="http://schemas.openxmlformats.org/drawingml/2006/main" name="1_Content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  <a:extLst>
    <a:ext uri="{05A4C25C-085E-4340-85A3-A5531E510DB2}">
      <thm15:themeFamily xmlns:thm15="http://schemas.microsoft.com/office/thememl/2012/main" name="Best Practices New Brand" id="{B544770C-F61B-4242-A476-3B9166F3E6FA}" vid="{8F608814-8277-A948-96CD-07E69186056D}"/>
    </a:ext>
  </a:extLst>
</a:theme>
</file>

<file path=ppt/theme/theme6.xml><?xml version="1.0" encoding="utf-8"?>
<a:theme xmlns:a="http://schemas.openxmlformats.org/drawingml/2006/main" name="2_Content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  <a:extLst>
    <a:ext uri="{05A4C25C-085E-4340-85A3-A5531E510DB2}">
      <thm15:themeFamily xmlns:thm15="http://schemas.microsoft.com/office/thememl/2012/main" name="Best Practices New Brand" id="{B544770C-F61B-4242-A476-3B9166F3E6FA}" vid="{8F608814-8277-A948-96CD-07E69186056D}"/>
    </a:ext>
  </a:extLst>
</a:theme>
</file>

<file path=ppt/theme/theme7.xml><?xml version="1.0" encoding="utf-8"?>
<a:theme xmlns:a="http://schemas.openxmlformats.org/drawingml/2006/main" name="1_Dividers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</a:theme>
</file>

<file path=ppt/theme/theme8.xml><?xml version="1.0" encoding="utf-8"?>
<a:theme xmlns:a="http://schemas.openxmlformats.org/drawingml/2006/main" name="3_Covers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  <a:extLst>
    <a:ext uri="{05A4C25C-085E-4340-85A3-A5531E510DB2}">
      <thm15:themeFamily xmlns:thm15="http://schemas.microsoft.com/office/thememl/2012/main" name="Best Practices New Brand" id="{B544770C-F61B-4242-A476-3B9166F3E6FA}" vid="{8E911407-9F1C-4E46-887B-BE22C4DF78B9}"/>
    </a:ext>
  </a:extLst>
</a:theme>
</file>

<file path=ppt/theme/theme9.xml><?xml version="1.0" encoding="utf-8"?>
<a:theme xmlns:a="http://schemas.openxmlformats.org/drawingml/2006/main" name="4_Content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  <a:extLst>
    <a:ext uri="{05A4C25C-085E-4340-85A3-A5531E510DB2}">
      <thm15:themeFamily xmlns:thm15="http://schemas.microsoft.com/office/thememl/2012/main" name="Best Practices New Brand" id="{B544770C-F61B-4242-A476-3B9166F3E6FA}" vid="{8F608814-8277-A948-96CD-07E69186056D}"/>
    </a:ext>
  </a:extLst>
</a:theme>
</file>

<file path=ppt/theme/themeOverride1.xml><?xml version="1.0" encoding="utf-8"?>
<a:themeOverride xmlns:a="http://schemas.openxmlformats.org/drawingml/2006/main">
  <a:clrScheme name="21_BasicWhite">
    <a:dk1>
      <a:srgbClr val="5E5E5E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FD932"/>
    </a:accent4>
    <a:accent5>
      <a:srgbClr val="FF644E"/>
    </a:accent5>
    <a:accent6>
      <a:srgbClr val="FF42A1"/>
    </a:accent6>
    <a:hlink>
      <a:srgbClr val="0000FF"/>
    </a:hlink>
    <a:folHlink>
      <a:srgbClr val="FF00FF"/>
    </a:folHlink>
  </a:clrScheme>
  <a:fontScheme name="21_BasicWhite">
    <a:majorFont>
      <a:latin typeface="Helvetica Neue"/>
      <a:ea typeface="Helvetica Neue"/>
      <a:cs typeface="Helvetica Neue"/>
    </a:majorFont>
    <a:minorFont>
      <a:latin typeface="Helvetica Neue"/>
      <a:ea typeface="Helvetica Neue"/>
      <a:cs typeface="Helvetica Neue"/>
    </a:minorFont>
  </a:fontScheme>
  <a:fmtScheme name="21_Basic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21_BasicWhite">
    <a:dk1>
      <a:srgbClr val="5E5E5E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FD932"/>
    </a:accent4>
    <a:accent5>
      <a:srgbClr val="FF644E"/>
    </a:accent5>
    <a:accent6>
      <a:srgbClr val="FF42A1"/>
    </a:accent6>
    <a:hlink>
      <a:srgbClr val="0000FF"/>
    </a:hlink>
    <a:folHlink>
      <a:srgbClr val="FF00FF"/>
    </a:folHlink>
  </a:clrScheme>
  <a:fontScheme name="21_BasicWhite">
    <a:majorFont>
      <a:latin typeface="Helvetica Neue"/>
      <a:ea typeface="Helvetica Neue"/>
      <a:cs typeface="Helvetica Neue"/>
    </a:majorFont>
    <a:minorFont>
      <a:latin typeface="Helvetica Neue"/>
      <a:ea typeface="Helvetica Neue"/>
      <a:cs typeface="Helvetica Neue"/>
    </a:minorFont>
  </a:fontScheme>
  <a:fmtScheme name="21_Basic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B75668805936449AE1A90BB0AA05C9" ma:contentTypeVersion="13" ma:contentTypeDescription="Create a new document." ma:contentTypeScope="" ma:versionID="a9156c7a587e61b556c89d3124a85ade">
  <xsd:schema xmlns:xsd="http://www.w3.org/2001/XMLSchema" xmlns:xs="http://www.w3.org/2001/XMLSchema" xmlns:p="http://schemas.microsoft.com/office/2006/metadata/properties" xmlns:ns2="8254e297-df65-4d81-9def-65989895c93d" xmlns:ns3="0f9838d0-f546-49da-8734-24cba0e40680" targetNamespace="http://schemas.microsoft.com/office/2006/metadata/properties" ma:root="true" ma:fieldsID="890701e485ce9d5c8cd7f764520ecb98" ns2:_="" ns3:_="">
    <xsd:import namespace="8254e297-df65-4d81-9def-65989895c93d"/>
    <xsd:import namespace="0f9838d0-f546-49da-8734-24cba0e40680"/>
    <xsd:element name="properties">
      <xsd:complexType>
        <xsd:sequence>
          <xsd:element name="documentManagement">
            <xsd:complexType>
              <xsd:all>
                <xsd:element ref="ns2:_x0422__x0435__x0433__x0438_" minOccurs="0"/>
                <xsd:element ref="ns2:Tag" minOccurs="0"/>
                <xsd:element ref="ns2:_x0422__x0435__x0433__x0438_3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4e297-df65-4d81-9def-65989895c93d" elementFormDefault="qualified">
    <xsd:import namespace="http://schemas.microsoft.com/office/2006/documentManagement/types"/>
    <xsd:import namespace="http://schemas.microsoft.com/office/infopath/2007/PartnerControls"/>
    <xsd:element name="_x0422__x0435__x0433__x0438_" ma:index="2" nillable="true" ma:displayName="Тема" ma:format="Dropdown" ma:internalName="_x0422__x0435__x0433__x0438_">
      <xsd:simpleType>
        <xsd:restriction base="dms:Note"/>
      </xsd:simpleType>
    </xsd:element>
    <xsd:element name="Tag" ma:index="3" nillable="true" ma:displayName="Tag" ma:format="Dropdown" ma:internalName="Tag" ma:readOnly="false">
      <xsd:simpleType>
        <xsd:restriction base="dms:Text">
          <xsd:maxLength value="255"/>
        </xsd:restriction>
      </xsd:simpleType>
    </xsd:element>
    <xsd:element name="_x0422__x0435__x0433__x0438_3" ma:index="4" nillable="true" ma:displayName="Индустрия" ma:format="Dropdown" ma:internalName="_x0422__x0435__x0433__x0438_3" ma:readOnly="false">
      <xsd:simpleType>
        <xsd:restriction base="dms:Choice">
          <xsd:enumeration value="FMCG"/>
          <xsd:enumeration value="Молочка"/>
          <xsd:enumeration value="Товары для животных"/>
          <xsd:enumeration value="Сигареты"/>
          <xsd:enumeration value="Алкоголь"/>
          <xsd:enumeration value="Кондитерка"/>
          <xsd:enumeration value="Снеки"/>
          <xsd:enumeration value="Shopper&amp;Consumer Trends"/>
          <xsd:enumeration value="Internal Projects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hidden="true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838d0-f546-49da-8734-24cba0e4068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f9838d0-f546-49da-8734-24cba0e40680">
      <UserInfo>
        <DisplayName>Konstantin Loktev</DisplayName>
        <AccountId>45</AccountId>
        <AccountType/>
      </UserInfo>
      <UserInfo>
        <DisplayName>Marina Chagina</DisplayName>
        <AccountId>21</AccountId>
        <AccountType/>
      </UserInfo>
      <UserInfo>
        <DisplayName>Dmitry Petin</DisplayName>
        <AccountId>9</AccountId>
        <AccountType/>
      </UserInfo>
      <UserInfo>
        <DisplayName>Polina Ivanova</DisplayName>
        <AccountId>1009</AccountId>
        <AccountType/>
      </UserInfo>
      <UserInfo>
        <DisplayName>Elena Sheynkman</DisplayName>
        <AccountId>36</AccountId>
        <AccountType/>
      </UserInfo>
    </SharedWithUsers>
    <Tag xmlns="8254e297-df65-4d81-9def-65989895c93d" xsi:nil="true"/>
    <_x0422__x0435__x0433__x0438_3 xmlns="8254e297-df65-4d81-9def-65989895c93d" xsi:nil="true"/>
    <_x0422__x0435__x0433__x0438_ xmlns="8254e297-df65-4d81-9def-65989895c93d"/>
  </documentManagement>
</p:properties>
</file>

<file path=customXml/itemProps1.xml><?xml version="1.0" encoding="utf-8"?>
<ds:datastoreItem xmlns:ds="http://schemas.openxmlformats.org/officeDocument/2006/customXml" ds:itemID="{671565C1-CB9A-4A8A-8596-88D25C4A68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1CBD31-7CFB-4F83-9D6A-28E8EE9E3E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54e297-df65-4d81-9def-65989895c93d"/>
    <ds:schemaRef ds:uri="0f9838d0-f546-49da-8734-24cba0e406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083F1B-371E-416C-8344-3BD671573054}">
  <ds:schemaRefs>
    <ds:schemaRef ds:uri="http://purl.org/dc/terms/"/>
    <ds:schemaRef ds:uri="http://purl.org/dc/dcmitype/"/>
    <ds:schemaRef ds:uri="0f9838d0-f546-49da-8734-24cba0e40680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8254e297-df65-4d81-9def-65989895c93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11776</TotalTime>
  <Words>877</Words>
  <Application>Microsoft Office PowerPoint</Application>
  <PresentationFormat>Широкоэкранный</PresentationFormat>
  <Paragraphs>157</Paragraphs>
  <Slides>13</Slides>
  <Notes>1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13</vt:i4>
      </vt:variant>
    </vt:vector>
  </HeadingPairs>
  <TitlesOfParts>
    <vt:vector size="37" baseType="lpstr">
      <vt:lpstr>Arial</vt:lpstr>
      <vt:lpstr>Calibri</vt:lpstr>
      <vt:lpstr>Georgia</vt:lpstr>
      <vt:lpstr>Montserrat</vt:lpstr>
      <vt:lpstr>System Font Regular</vt:lpstr>
      <vt:lpstr>Wingdings</vt:lpstr>
      <vt:lpstr>Covers</vt:lpstr>
      <vt:lpstr>2_Dividers</vt:lpstr>
      <vt:lpstr>Dividers</vt:lpstr>
      <vt:lpstr>Content</vt:lpstr>
      <vt:lpstr>1_Content</vt:lpstr>
      <vt:lpstr>2_Content</vt:lpstr>
      <vt:lpstr>1_Dividers</vt:lpstr>
      <vt:lpstr>3_Covers</vt:lpstr>
      <vt:lpstr>4_Content</vt:lpstr>
      <vt:lpstr>3_Dividers</vt:lpstr>
      <vt:lpstr>5_Content</vt:lpstr>
      <vt:lpstr>Divider</vt:lpstr>
      <vt:lpstr>Analysis</vt:lpstr>
      <vt:lpstr>6_Content</vt:lpstr>
      <vt:lpstr>4_Dividers</vt:lpstr>
      <vt:lpstr>6_Dividers</vt:lpstr>
      <vt:lpstr>5_Covers</vt:lpstr>
      <vt:lpstr>2_Covers</vt:lpstr>
      <vt:lpstr>Частная марка</vt:lpstr>
      <vt:lpstr>Презентация PowerPoint</vt:lpstr>
      <vt:lpstr>Почему покупатели увеличивают интерес к частным маркам сетей?</vt:lpstr>
      <vt:lpstr>Частные марки: доли и динамика продаж</vt:lpstr>
      <vt:lpstr>Презентация PowerPoint</vt:lpstr>
      <vt:lpstr>В Дальневосточном ФО доля продаж Частной марки в FMCG ниже, чем в остальных регионах России</vt:lpstr>
      <vt:lpstr>Презентация PowerPoint</vt:lpstr>
      <vt:lpstr>Дальний Восток: эффективность ассортимента СТМ</vt:lpstr>
      <vt:lpstr>Одним из главных драйверов развития СТМ на Дальнем Востоке является рост количества торговых точек</vt:lpstr>
      <vt:lpstr>На Дальнем Востоке внутри сегмента СТМ появляются новые тренды, отличные от общероссийских</vt:lpstr>
      <vt:lpstr>Презентация PowerPoint</vt:lpstr>
      <vt:lpstr>В большинстве самых крупных продовольственных категорий по доле СТМ опережающими темпами начал расти премиум или средний ценовой сегмент  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 Annunziata</dc:creator>
  <cp:lastModifiedBy>Nielsen</cp:lastModifiedBy>
  <cp:revision>264</cp:revision>
  <dcterms:created xsi:type="dcterms:W3CDTF">2022-11-18T18:35:40Z</dcterms:created>
  <dcterms:modified xsi:type="dcterms:W3CDTF">2024-08-20T00:29:00Z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0x0101007EB75668805936449AE1A90BB0AA05C9</vt:lpwstr>
  </property>
  <property fmtid="{D5CDD505-2E9C-101B-9397-08002B2CF9AE}" pid="3" name="MediaServiceImageTags">
    <vt:lpwstr/>
  </property>
</Properties>
</file>